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</p:sldMasterIdLst>
  <p:notesMasterIdLst>
    <p:notesMasterId r:id="rId27"/>
  </p:notesMasterIdLst>
  <p:handoutMasterIdLst>
    <p:handoutMasterId r:id="rId28"/>
  </p:handoutMasterIdLst>
  <p:sldIdLst>
    <p:sldId id="292" r:id="rId2"/>
    <p:sldId id="390" r:id="rId3"/>
    <p:sldId id="394" r:id="rId4"/>
    <p:sldId id="391" r:id="rId5"/>
    <p:sldId id="395" r:id="rId6"/>
    <p:sldId id="396" r:id="rId7"/>
    <p:sldId id="382" r:id="rId8"/>
    <p:sldId id="398" r:id="rId9"/>
    <p:sldId id="392" r:id="rId10"/>
    <p:sldId id="370" r:id="rId11"/>
    <p:sldId id="383" r:id="rId12"/>
    <p:sldId id="365" r:id="rId13"/>
    <p:sldId id="366" r:id="rId14"/>
    <p:sldId id="404" r:id="rId15"/>
    <p:sldId id="384" r:id="rId16"/>
    <p:sldId id="385" r:id="rId17"/>
    <p:sldId id="367" r:id="rId18"/>
    <p:sldId id="388" r:id="rId19"/>
    <p:sldId id="399" r:id="rId20"/>
    <p:sldId id="400" r:id="rId21"/>
    <p:sldId id="405" r:id="rId22"/>
    <p:sldId id="401" r:id="rId23"/>
    <p:sldId id="402" r:id="rId24"/>
    <p:sldId id="403" r:id="rId25"/>
    <p:sldId id="354" r:id="rId26"/>
  </p:sldIdLst>
  <p:sldSz cx="9144000" cy="6858000" type="screen4x3"/>
  <p:notesSz cx="6669088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2B7"/>
    <a:srgbClr val="EC34DF"/>
    <a:srgbClr val="FFFF66"/>
    <a:srgbClr val="CBF044"/>
    <a:srgbClr val="C8D361"/>
    <a:srgbClr val="C9C65A"/>
    <a:srgbClr val="C76DC9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5299" autoAdjust="0"/>
  </p:normalViewPr>
  <p:slideViewPr>
    <p:cSldViewPr>
      <p:cViewPr varScale="1">
        <p:scale>
          <a:sx n="75" d="100"/>
          <a:sy n="75" d="100"/>
        </p:scale>
        <p:origin x="13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654"/>
    </p:cViewPr>
  </p:sorterViewPr>
  <p:notesViewPr>
    <p:cSldViewPr>
      <p:cViewPr varScale="1">
        <p:scale>
          <a:sx n="87" d="100"/>
          <a:sy n="87" d="100"/>
        </p:scale>
        <p:origin x="-3822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27963;&#38913;&#31807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s-202te-38d6\Wokieong\&#26381;&#21209;&#28415;&#24847;&#24230;&#35519;&#26597;(2017&#24180;)_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multiLvlStrRef>
              <c:f>工作表1!$A$2:$B$70</c:f>
              <c:multiLvlStrCache>
                <c:ptCount val="69"/>
                <c:lvl>
                  <c:pt idx="0">
                    <c:v>1月</c:v>
                  </c:pt>
                  <c:pt idx="1">
                    <c:v>2月</c:v>
                  </c:pt>
                  <c:pt idx="2">
                    <c:v>3月</c:v>
                  </c:pt>
                  <c:pt idx="3">
                    <c:v>4月</c:v>
                  </c:pt>
                  <c:pt idx="4">
                    <c:v>5月</c:v>
                  </c:pt>
                  <c:pt idx="5">
                    <c:v>6月</c:v>
                  </c:pt>
                  <c:pt idx="6">
                    <c:v>7月</c:v>
                  </c:pt>
                  <c:pt idx="7">
                    <c:v>8月</c:v>
                  </c:pt>
                  <c:pt idx="8">
                    <c:v>9月</c:v>
                  </c:pt>
                  <c:pt idx="9">
                    <c:v>10月</c:v>
                  </c:pt>
                  <c:pt idx="10">
                    <c:v>11月</c:v>
                  </c:pt>
                  <c:pt idx="11">
                    <c:v>12月</c:v>
                  </c:pt>
                  <c:pt idx="12">
                    <c:v>1月</c:v>
                  </c:pt>
                  <c:pt idx="13">
                    <c:v>2月</c:v>
                  </c:pt>
                  <c:pt idx="14">
                    <c:v>3月</c:v>
                  </c:pt>
                  <c:pt idx="15">
                    <c:v>4月</c:v>
                  </c:pt>
                  <c:pt idx="16">
                    <c:v>5月</c:v>
                  </c:pt>
                  <c:pt idx="17">
                    <c:v>6月</c:v>
                  </c:pt>
                  <c:pt idx="18">
                    <c:v>7月</c:v>
                  </c:pt>
                  <c:pt idx="19">
                    <c:v>8月</c:v>
                  </c:pt>
                  <c:pt idx="20">
                    <c:v>9月</c:v>
                  </c:pt>
                  <c:pt idx="21">
                    <c:v>10月</c:v>
                  </c:pt>
                  <c:pt idx="22">
                    <c:v>11月</c:v>
                  </c:pt>
                  <c:pt idx="23">
                    <c:v>12月</c:v>
                  </c:pt>
                  <c:pt idx="24">
                    <c:v>1月</c:v>
                  </c:pt>
                  <c:pt idx="25">
                    <c:v>2月</c:v>
                  </c:pt>
                  <c:pt idx="26">
                    <c:v>3月</c:v>
                  </c:pt>
                  <c:pt idx="27">
                    <c:v>4月</c:v>
                  </c:pt>
                  <c:pt idx="28">
                    <c:v>5月</c:v>
                  </c:pt>
                  <c:pt idx="29">
                    <c:v>6月</c:v>
                  </c:pt>
                  <c:pt idx="30">
                    <c:v>7月</c:v>
                  </c:pt>
                  <c:pt idx="31">
                    <c:v>8月</c:v>
                  </c:pt>
                  <c:pt idx="32">
                    <c:v>9月</c:v>
                  </c:pt>
                  <c:pt idx="33">
                    <c:v>10月</c:v>
                  </c:pt>
                  <c:pt idx="34">
                    <c:v>11月</c:v>
                  </c:pt>
                  <c:pt idx="35">
                    <c:v>12月</c:v>
                  </c:pt>
                  <c:pt idx="36">
                    <c:v>1月</c:v>
                  </c:pt>
                  <c:pt idx="37">
                    <c:v>2月</c:v>
                  </c:pt>
                  <c:pt idx="38">
                    <c:v>3月</c:v>
                  </c:pt>
                  <c:pt idx="39">
                    <c:v>4月</c:v>
                  </c:pt>
                  <c:pt idx="40">
                    <c:v>5月</c:v>
                  </c:pt>
                  <c:pt idx="41">
                    <c:v>6月</c:v>
                  </c:pt>
                  <c:pt idx="42">
                    <c:v>7月</c:v>
                  </c:pt>
                  <c:pt idx="43">
                    <c:v>8月</c:v>
                  </c:pt>
                  <c:pt idx="44">
                    <c:v>9月</c:v>
                  </c:pt>
                  <c:pt idx="45">
                    <c:v>10月</c:v>
                  </c:pt>
                  <c:pt idx="46">
                    <c:v>11月</c:v>
                  </c:pt>
                  <c:pt idx="47">
                    <c:v>12月</c:v>
                  </c:pt>
                  <c:pt idx="48">
                    <c:v>1月</c:v>
                  </c:pt>
                  <c:pt idx="49">
                    <c:v>2月</c:v>
                  </c:pt>
                  <c:pt idx="50">
                    <c:v>3月</c:v>
                  </c:pt>
                  <c:pt idx="51">
                    <c:v>4月</c:v>
                  </c:pt>
                  <c:pt idx="52">
                    <c:v>5月</c:v>
                  </c:pt>
                  <c:pt idx="53">
                    <c:v>6月</c:v>
                  </c:pt>
                  <c:pt idx="54">
                    <c:v>7月</c:v>
                  </c:pt>
                  <c:pt idx="55">
                    <c:v>8月</c:v>
                  </c:pt>
                  <c:pt idx="56">
                    <c:v>9月</c:v>
                  </c:pt>
                  <c:pt idx="57">
                    <c:v>10月</c:v>
                  </c:pt>
                  <c:pt idx="58">
                    <c:v>11月</c:v>
                  </c:pt>
                  <c:pt idx="59">
                    <c:v>12月</c:v>
                  </c:pt>
                  <c:pt idx="60">
                    <c:v>1月</c:v>
                  </c:pt>
                  <c:pt idx="61">
                    <c:v>2月</c:v>
                  </c:pt>
                  <c:pt idx="62">
                    <c:v>3月</c:v>
                  </c:pt>
                  <c:pt idx="63">
                    <c:v>4月</c:v>
                  </c:pt>
                  <c:pt idx="64">
                    <c:v>5月</c:v>
                  </c:pt>
                  <c:pt idx="65">
                    <c:v>6月</c:v>
                  </c:pt>
                  <c:pt idx="66">
                    <c:v>7月</c:v>
                  </c:pt>
                  <c:pt idx="67">
                    <c:v>8月</c:v>
                  </c:pt>
                  <c:pt idx="68">
                    <c:v>9月</c:v>
                  </c:pt>
                </c:lvl>
                <c:lvl>
                  <c:pt idx="0">
                    <c:v>2013年</c:v>
                  </c:pt>
                  <c:pt idx="12">
                    <c:v>2014年</c:v>
                  </c:pt>
                  <c:pt idx="24">
                    <c:v>2015年</c:v>
                  </c:pt>
                  <c:pt idx="36">
                    <c:v>2016年</c:v>
                  </c:pt>
                  <c:pt idx="48">
                    <c:v>2017年</c:v>
                  </c:pt>
                  <c:pt idx="60">
                    <c:v>2018年</c:v>
                  </c:pt>
                </c:lvl>
              </c:multiLvlStrCache>
            </c:multiLvlStrRef>
          </c:cat>
          <c:val>
            <c:numRef>
              <c:f>工作表1!$C$2:$C$70</c:f>
              <c:numCache>
                <c:formatCode>General</c:formatCode>
                <c:ptCount val="69"/>
                <c:pt idx="0">
                  <c:v>150</c:v>
                </c:pt>
                <c:pt idx="1">
                  <c:v>260</c:v>
                </c:pt>
                <c:pt idx="2">
                  <c:v>358</c:v>
                </c:pt>
                <c:pt idx="3">
                  <c:v>365</c:v>
                </c:pt>
                <c:pt idx="4">
                  <c:v>426</c:v>
                </c:pt>
                <c:pt idx="5">
                  <c:v>427</c:v>
                </c:pt>
                <c:pt idx="6">
                  <c:v>481</c:v>
                </c:pt>
                <c:pt idx="7">
                  <c:v>553</c:v>
                </c:pt>
                <c:pt idx="8">
                  <c:v>643</c:v>
                </c:pt>
                <c:pt idx="9">
                  <c:v>738</c:v>
                </c:pt>
                <c:pt idx="10">
                  <c:v>778</c:v>
                </c:pt>
                <c:pt idx="11">
                  <c:v>809</c:v>
                </c:pt>
                <c:pt idx="12">
                  <c:v>860</c:v>
                </c:pt>
                <c:pt idx="13">
                  <c:v>781</c:v>
                </c:pt>
                <c:pt idx="14">
                  <c:v>941</c:v>
                </c:pt>
                <c:pt idx="15">
                  <c:v>1243</c:v>
                </c:pt>
                <c:pt idx="16">
                  <c:v>1288</c:v>
                </c:pt>
                <c:pt idx="17">
                  <c:v>1378</c:v>
                </c:pt>
                <c:pt idx="18">
                  <c:v>1409</c:v>
                </c:pt>
                <c:pt idx="19">
                  <c:v>1494</c:v>
                </c:pt>
                <c:pt idx="20">
                  <c:v>1614</c:v>
                </c:pt>
                <c:pt idx="21">
                  <c:v>1648</c:v>
                </c:pt>
                <c:pt idx="22">
                  <c:v>1589</c:v>
                </c:pt>
                <c:pt idx="23">
                  <c:v>1829</c:v>
                </c:pt>
                <c:pt idx="24">
                  <c:v>1850</c:v>
                </c:pt>
                <c:pt idx="25">
                  <c:v>2151</c:v>
                </c:pt>
                <c:pt idx="26">
                  <c:v>2627</c:v>
                </c:pt>
                <c:pt idx="27">
                  <c:v>2680</c:v>
                </c:pt>
                <c:pt idx="28">
                  <c:v>2827</c:v>
                </c:pt>
                <c:pt idx="29">
                  <c:v>2526</c:v>
                </c:pt>
                <c:pt idx="30">
                  <c:v>2484</c:v>
                </c:pt>
                <c:pt idx="31">
                  <c:v>2600</c:v>
                </c:pt>
                <c:pt idx="32">
                  <c:v>2412</c:v>
                </c:pt>
                <c:pt idx="33">
                  <c:v>2299</c:v>
                </c:pt>
                <c:pt idx="34">
                  <c:v>2285</c:v>
                </c:pt>
                <c:pt idx="35">
                  <c:v>2295</c:v>
                </c:pt>
                <c:pt idx="36">
                  <c:v>1990</c:v>
                </c:pt>
                <c:pt idx="37">
                  <c:v>1827</c:v>
                </c:pt>
                <c:pt idx="38">
                  <c:v>2385</c:v>
                </c:pt>
                <c:pt idx="39">
                  <c:v>2005</c:v>
                </c:pt>
                <c:pt idx="40">
                  <c:v>2340</c:v>
                </c:pt>
                <c:pt idx="41">
                  <c:v>2203</c:v>
                </c:pt>
                <c:pt idx="42">
                  <c:v>2120</c:v>
                </c:pt>
                <c:pt idx="43">
                  <c:v>2331</c:v>
                </c:pt>
                <c:pt idx="44">
                  <c:v>2593</c:v>
                </c:pt>
                <c:pt idx="45">
                  <c:v>2563</c:v>
                </c:pt>
                <c:pt idx="46">
                  <c:v>3079</c:v>
                </c:pt>
                <c:pt idx="47">
                  <c:v>2412</c:v>
                </c:pt>
                <c:pt idx="48">
                  <c:v>2080</c:v>
                </c:pt>
                <c:pt idx="49">
                  <c:v>2026</c:v>
                </c:pt>
                <c:pt idx="50">
                  <c:v>2504</c:v>
                </c:pt>
                <c:pt idx="51">
                  <c:v>2435</c:v>
                </c:pt>
                <c:pt idx="52">
                  <c:v>2617</c:v>
                </c:pt>
                <c:pt idx="53">
                  <c:v>2438</c:v>
                </c:pt>
                <c:pt idx="54">
                  <c:v>2792</c:v>
                </c:pt>
                <c:pt idx="55">
                  <c:v>2361</c:v>
                </c:pt>
                <c:pt idx="56">
                  <c:v>2343</c:v>
                </c:pt>
                <c:pt idx="57">
                  <c:v>2355</c:v>
                </c:pt>
                <c:pt idx="58">
                  <c:v>2384</c:v>
                </c:pt>
                <c:pt idx="59">
                  <c:v>2393</c:v>
                </c:pt>
                <c:pt idx="60">
                  <c:v>2432</c:v>
                </c:pt>
                <c:pt idx="61">
                  <c:v>2371</c:v>
                </c:pt>
                <c:pt idx="62">
                  <c:v>2584</c:v>
                </c:pt>
                <c:pt idx="63">
                  <c:v>2420</c:v>
                </c:pt>
                <c:pt idx="64">
                  <c:v>2665</c:v>
                </c:pt>
                <c:pt idx="65">
                  <c:v>2438</c:v>
                </c:pt>
                <c:pt idx="66">
                  <c:v>2654</c:v>
                </c:pt>
                <c:pt idx="67">
                  <c:v>2590</c:v>
                </c:pt>
                <c:pt idx="68">
                  <c:v>2303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447952"/>
        <c:axId val="299448344"/>
      </c:barChart>
      <c:catAx>
        <c:axId val="29944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9448344"/>
        <c:crosses val="autoZero"/>
        <c:auto val="1"/>
        <c:lblAlgn val="ctr"/>
        <c:lblOffset val="100"/>
        <c:noMultiLvlLbl val="0"/>
      </c:catAx>
      <c:valAx>
        <c:axId val="299448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9447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H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r>
              <a:rPr lang="zh-HK" altLang="en-US">
                <a:latin typeface="標楷體" pitchFamily="65" charset="-120"/>
                <a:ea typeface="標楷體" pitchFamily="65" charset="-120"/>
              </a:rPr>
              <a:t>節假日及夜間服務使用情況</a:t>
            </a:r>
          </a:p>
        </c:rich>
      </c:tx>
      <c:layout>
        <c:manualLayout>
          <c:xMode val="edge"/>
          <c:yMode val="edge"/>
          <c:x val="0.33198638937237424"/>
          <c:y val="3.0169083777016228E-2"/>
        </c:manualLayout>
      </c:layout>
      <c:overlay val="0"/>
    </c:title>
    <c:autoTitleDeleted val="0"/>
    <c:view3D>
      <c:rotX val="10"/>
      <c:rotY val="20"/>
      <c:depthPercent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09579345669768E-2"/>
          <c:y val="0.15633925290352355"/>
          <c:w val="0.76533381579001514"/>
          <c:h val="0.723954176031722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工作表1!$A$77</c:f>
              <c:strCache>
                <c:ptCount val="1"/>
                <c:pt idx="0">
                  <c:v>服務總個案數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ea"/>
                    <a:ea typeface="+mn-ea"/>
                    <a:cs typeface="Times New Roman" pitchFamily="18" charset="0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工作表1!$B$75:$H$76</c:f>
              <c:strCache>
                <c:ptCount val="6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</c:strCache>
            </c:strRef>
          </c:cat>
          <c:val>
            <c:numRef>
              <c:f>工作表1!$B$77:$G$77</c:f>
              <c:numCache>
                <c:formatCode>General</c:formatCode>
                <c:ptCount val="6"/>
                <c:pt idx="0">
                  <c:v>112</c:v>
                </c:pt>
                <c:pt idx="1">
                  <c:v>487</c:v>
                </c:pt>
                <c:pt idx="2">
                  <c:v>520</c:v>
                </c:pt>
                <c:pt idx="3">
                  <c:v>768</c:v>
                </c:pt>
                <c:pt idx="4">
                  <c:v>957</c:v>
                </c:pt>
                <c:pt idx="5">
                  <c:v>774</c:v>
                </c:pt>
              </c:numCache>
            </c:numRef>
          </c:val>
        </c:ser>
        <c:ser>
          <c:idx val="1"/>
          <c:order val="1"/>
          <c:tx>
            <c:strRef>
              <c:f>工作表1!$A$78</c:f>
              <c:strCache>
                <c:ptCount val="1"/>
                <c:pt idx="0">
                  <c:v>服務總人次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ea"/>
                    <a:ea typeface="+mn-ea"/>
                    <a:cs typeface="Times New Roman" pitchFamily="18" charset="0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工作表1!$B$75:$H$76</c:f>
              <c:strCache>
                <c:ptCount val="6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</c:strCache>
            </c:strRef>
          </c:cat>
          <c:val>
            <c:numRef>
              <c:f>工作表1!$B$78:$G$78</c:f>
              <c:numCache>
                <c:formatCode>General</c:formatCode>
                <c:ptCount val="6"/>
                <c:pt idx="0">
                  <c:v>922</c:v>
                </c:pt>
                <c:pt idx="1">
                  <c:v>2362</c:v>
                </c:pt>
                <c:pt idx="2">
                  <c:v>2823</c:v>
                </c:pt>
                <c:pt idx="3">
                  <c:v>6171</c:v>
                </c:pt>
                <c:pt idx="4">
                  <c:v>6194</c:v>
                </c:pt>
                <c:pt idx="5">
                  <c:v>5853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2"/>
        <c:gapDepth val="79"/>
        <c:shape val="box"/>
        <c:axId val="299449520"/>
        <c:axId val="299449912"/>
        <c:axId val="0"/>
      </c:bar3DChart>
      <c:catAx>
        <c:axId val="299449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9449912"/>
        <c:crosses val="autoZero"/>
        <c:auto val="1"/>
        <c:lblAlgn val="ctr"/>
        <c:lblOffset val="100"/>
        <c:noMultiLvlLbl val="0"/>
      </c:catAx>
      <c:valAx>
        <c:axId val="2994499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9449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332258961346171"/>
          <c:y val="0.49597039953339167"/>
          <c:w val="0.18428363420461133"/>
          <c:h val="0.10502679189491766"/>
        </c:manualLayout>
      </c:layout>
      <c:overlay val="0"/>
      <c:txPr>
        <a:bodyPr/>
        <a:lstStyle/>
        <a:p>
          <a:pPr>
            <a:defRPr sz="1050"/>
          </a:pPr>
          <a:endParaRPr lang="zh-HK"/>
        </a:p>
      </c:txPr>
    </c:legend>
    <c:plotVisOnly val="1"/>
    <c:dispBlanksAs val="gap"/>
    <c:showDLblsOverMax val="0"/>
  </c:chart>
  <c:spPr>
    <a:solidFill>
      <a:srgbClr val="92D050">
        <a:alpha val="71000"/>
      </a:srgbClr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86000596712891E-2"/>
          <c:y val="2.3414933024445465E-2"/>
          <c:w val="0.77787959371635385"/>
          <c:h val="0.8577064849937308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工作表2!$A$23</c:f>
              <c:strCache>
                <c:ptCount val="1"/>
                <c:pt idx="0">
                  <c:v>完全有幫助</c:v>
                </c:pt>
              </c:strCache>
            </c:strRef>
          </c:tx>
          <c:invertIfNegative val="0"/>
          <c:dLbls>
            <c:delete val="1"/>
          </c:dLbls>
          <c:cat>
            <c:strRef>
              <c:f>(工作表2!$C$22,工作表2!$E$22,工作表2!$G$22,工作表2!$I$22,工作表2!$K$22,工作表2!$M$22,工作表2!$O$22)</c:f>
              <c:strCache>
                <c:ptCount val="7"/>
                <c:pt idx="0">
                  <c:v>基本個人照顧</c:v>
                </c:pt>
                <c:pt idx="1">
                  <c:v>特殊護理照顧</c:v>
                </c:pt>
                <c:pt idx="2">
                  <c:v>復康服務</c:v>
                </c:pt>
                <c:pt idx="3">
                  <c:v>家居改善建議</c:v>
                </c:pt>
                <c:pt idx="4">
                  <c:v>社工服務</c:v>
                </c:pt>
                <c:pt idx="5">
                  <c:v>在家培訓</c:v>
                </c:pt>
                <c:pt idx="6">
                  <c:v>整體狀況</c:v>
                </c:pt>
              </c:strCache>
            </c:strRef>
          </c:cat>
          <c:val>
            <c:numRef>
              <c:f>(工作表2!$C$23,工作表2!$E$23,工作表2!$G$23,工作表2!$I$23,工作表2!$K$23,工作表2!$M$23,工作表2!$O$23)</c:f>
              <c:numCache>
                <c:formatCode>0.00%</c:formatCode>
                <c:ptCount val="7"/>
                <c:pt idx="0">
                  <c:v>0.70909090909090911</c:v>
                </c:pt>
                <c:pt idx="1">
                  <c:v>0.625</c:v>
                </c:pt>
                <c:pt idx="2">
                  <c:v>0.52</c:v>
                </c:pt>
                <c:pt idx="3">
                  <c:v>0.73684210526315785</c:v>
                </c:pt>
                <c:pt idx="4">
                  <c:v>0.52</c:v>
                </c:pt>
                <c:pt idx="5">
                  <c:v>0.5714285714285714</c:v>
                </c:pt>
                <c:pt idx="6">
                  <c:v>0.61290322580645162</c:v>
                </c:pt>
              </c:numCache>
            </c:numRef>
          </c:val>
        </c:ser>
        <c:ser>
          <c:idx val="1"/>
          <c:order val="1"/>
          <c:tx>
            <c:strRef>
              <c:f>工作表2!$A$24</c:f>
              <c:strCache>
                <c:ptCount val="1"/>
                <c:pt idx="0">
                  <c:v>有較大幫助</c:v>
                </c:pt>
              </c:strCache>
            </c:strRef>
          </c:tx>
          <c:invertIfNegative val="0"/>
          <c:dLbls>
            <c:delete val="1"/>
          </c:dLbls>
          <c:cat>
            <c:strRef>
              <c:f>(工作表2!$C$22,工作表2!$E$22,工作表2!$G$22,工作表2!$I$22,工作表2!$K$22,工作表2!$M$22,工作表2!$O$22)</c:f>
              <c:strCache>
                <c:ptCount val="7"/>
                <c:pt idx="0">
                  <c:v>基本個人照顧</c:v>
                </c:pt>
                <c:pt idx="1">
                  <c:v>特殊護理照顧</c:v>
                </c:pt>
                <c:pt idx="2">
                  <c:v>復康服務</c:v>
                </c:pt>
                <c:pt idx="3">
                  <c:v>家居改善建議</c:v>
                </c:pt>
                <c:pt idx="4">
                  <c:v>社工服務</c:v>
                </c:pt>
                <c:pt idx="5">
                  <c:v>在家培訓</c:v>
                </c:pt>
                <c:pt idx="6">
                  <c:v>整體狀況</c:v>
                </c:pt>
              </c:strCache>
            </c:strRef>
          </c:cat>
          <c:val>
            <c:numRef>
              <c:f>(工作表2!$C$24,工作表2!$E$24,工作表2!$G$24,工作表2!$I$24,工作表2!$K$24,工作表2!$M$24,工作表2!$O$24)</c:f>
              <c:numCache>
                <c:formatCode>0.00%</c:formatCode>
                <c:ptCount val="7"/>
                <c:pt idx="0">
                  <c:v>0.23636363636363636</c:v>
                </c:pt>
                <c:pt idx="1">
                  <c:v>0.27083333333333331</c:v>
                </c:pt>
                <c:pt idx="2">
                  <c:v>0.36</c:v>
                </c:pt>
                <c:pt idx="3">
                  <c:v>0.21052631578947367</c:v>
                </c:pt>
                <c:pt idx="4">
                  <c:v>0.32</c:v>
                </c:pt>
                <c:pt idx="5">
                  <c:v>0.32142857142857145</c:v>
                </c:pt>
                <c:pt idx="6">
                  <c:v>0.29838709677419356</c:v>
                </c:pt>
              </c:numCache>
            </c:numRef>
          </c:val>
        </c:ser>
        <c:ser>
          <c:idx val="2"/>
          <c:order val="2"/>
          <c:tx>
            <c:strRef>
              <c:f>工作表2!$A$25</c:f>
              <c:strCache>
                <c:ptCount val="1"/>
                <c:pt idx="0">
                  <c:v>部份有幫助</c:v>
                </c:pt>
              </c:strCache>
            </c:strRef>
          </c:tx>
          <c:invertIfNegative val="0"/>
          <c:dLbls>
            <c:delete val="1"/>
          </c:dLbls>
          <c:cat>
            <c:strRef>
              <c:f>(工作表2!$C$22,工作表2!$E$22,工作表2!$G$22,工作表2!$I$22,工作表2!$K$22,工作表2!$M$22,工作表2!$O$22)</c:f>
              <c:strCache>
                <c:ptCount val="7"/>
                <c:pt idx="0">
                  <c:v>基本個人照顧</c:v>
                </c:pt>
                <c:pt idx="1">
                  <c:v>特殊護理照顧</c:v>
                </c:pt>
                <c:pt idx="2">
                  <c:v>復康服務</c:v>
                </c:pt>
                <c:pt idx="3">
                  <c:v>家居改善建議</c:v>
                </c:pt>
                <c:pt idx="4">
                  <c:v>社工服務</c:v>
                </c:pt>
                <c:pt idx="5">
                  <c:v>在家培訓</c:v>
                </c:pt>
                <c:pt idx="6">
                  <c:v>整體狀況</c:v>
                </c:pt>
              </c:strCache>
            </c:strRef>
          </c:cat>
          <c:val>
            <c:numRef>
              <c:f>(工作表2!$C$25,工作表2!$E$25,工作表2!$G$25,工作表2!$I$25,工作表2!$K$25,工作表2!$M$25,工作表2!$O$25)</c:f>
              <c:numCache>
                <c:formatCode>0.00%</c:formatCode>
                <c:ptCount val="7"/>
                <c:pt idx="0">
                  <c:v>4.5454545454545456E-2</c:v>
                </c:pt>
                <c:pt idx="1">
                  <c:v>0.10416666666666667</c:v>
                </c:pt>
                <c:pt idx="2">
                  <c:v>0.12</c:v>
                </c:pt>
                <c:pt idx="3">
                  <c:v>5.2631578947368418E-2</c:v>
                </c:pt>
                <c:pt idx="4">
                  <c:v>0.16</c:v>
                </c:pt>
                <c:pt idx="5">
                  <c:v>0.10714285714285714</c:v>
                </c:pt>
                <c:pt idx="6">
                  <c:v>8.8709677419354843E-2</c:v>
                </c:pt>
              </c:numCache>
            </c:numRef>
          </c:val>
        </c:ser>
        <c:ser>
          <c:idx val="3"/>
          <c:order val="3"/>
          <c:tx>
            <c:strRef>
              <c:f>工作表2!$A$26</c:f>
              <c:strCache>
                <c:ptCount val="1"/>
                <c:pt idx="0">
                  <c:v>甚少有幫助</c:v>
                </c:pt>
              </c:strCache>
            </c:strRef>
          </c:tx>
          <c:invertIfNegative val="0"/>
          <c:dLbls>
            <c:delete val="1"/>
          </c:dLbls>
          <c:cat>
            <c:strRef>
              <c:f>(工作表2!$C$22,工作表2!$E$22,工作表2!$G$22,工作表2!$I$22,工作表2!$K$22,工作表2!$M$22,工作表2!$O$22)</c:f>
              <c:strCache>
                <c:ptCount val="7"/>
                <c:pt idx="0">
                  <c:v>基本個人照顧</c:v>
                </c:pt>
                <c:pt idx="1">
                  <c:v>特殊護理照顧</c:v>
                </c:pt>
                <c:pt idx="2">
                  <c:v>復康服務</c:v>
                </c:pt>
                <c:pt idx="3">
                  <c:v>家居改善建議</c:v>
                </c:pt>
                <c:pt idx="4">
                  <c:v>社工服務</c:v>
                </c:pt>
                <c:pt idx="5">
                  <c:v>在家培訓</c:v>
                </c:pt>
                <c:pt idx="6">
                  <c:v>整體狀況</c:v>
                </c:pt>
              </c:strCache>
            </c:strRef>
          </c:cat>
          <c:val>
            <c:numRef>
              <c:f>(工作表2!$C$26,工作表2!$E$26,工作表2!$G$26,工作表2!$I$26,工作表2!$K$26,工作表2!$M$26,工作表2!$O$26)</c:f>
              <c:numCache>
                <c:formatCode>0.00%</c:formatCode>
                <c:ptCount val="7"/>
                <c:pt idx="0">
                  <c:v>9.0909090909090905E-3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4"/>
          <c:order val="4"/>
          <c:tx>
            <c:strRef>
              <c:f>工作表2!$A$27</c:f>
              <c:strCache>
                <c:ptCount val="1"/>
                <c:pt idx="0">
                  <c:v>完全無幫助</c:v>
                </c:pt>
              </c:strCache>
            </c:strRef>
          </c:tx>
          <c:invertIfNegative val="0"/>
          <c:dLbls>
            <c:delete val="1"/>
          </c:dLbls>
          <c:cat>
            <c:strRef>
              <c:f>(工作表2!$C$22,工作表2!$E$22,工作表2!$G$22,工作表2!$I$22,工作表2!$K$22,工作表2!$M$22,工作表2!$O$22)</c:f>
              <c:strCache>
                <c:ptCount val="7"/>
                <c:pt idx="0">
                  <c:v>基本個人照顧</c:v>
                </c:pt>
                <c:pt idx="1">
                  <c:v>特殊護理照顧</c:v>
                </c:pt>
                <c:pt idx="2">
                  <c:v>復康服務</c:v>
                </c:pt>
                <c:pt idx="3">
                  <c:v>家居改善建議</c:v>
                </c:pt>
                <c:pt idx="4">
                  <c:v>社工服務</c:v>
                </c:pt>
                <c:pt idx="5">
                  <c:v>在家培訓</c:v>
                </c:pt>
                <c:pt idx="6">
                  <c:v>整體狀況</c:v>
                </c:pt>
              </c:strCache>
            </c:strRef>
          </c:cat>
          <c:val>
            <c:numRef>
              <c:f>(工作表2!$C$27,工作表2!$E$27,工作表2!$G$27,工作表2!$I$27,工作表2!$K$27,工作表2!$M$27,工作表2!$O$27)</c:f>
              <c:numCache>
                <c:formatCode>0.00%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6"/>
        <c:shape val="box"/>
        <c:axId val="299450696"/>
        <c:axId val="297895184"/>
        <c:axId val="0"/>
      </c:bar3DChart>
      <c:catAx>
        <c:axId val="299450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7895184"/>
        <c:crossesAt val="0"/>
        <c:auto val="1"/>
        <c:lblAlgn val="ctr"/>
        <c:lblOffset val="100"/>
        <c:noMultiLvlLbl val="0"/>
      </c:catAx>
      <c:valAx>
        <c:axId val="297895184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99450696"/>
        <c:crosses val="autoZero"/>
        <c:crossBetween val="between"/>
        <c:minorUnit val="2.0000000000000004E-2"/>
      </c:valAx>
    </c:plotArea>
    <c:legend>
      <c:legendPos val="r"/>
      <c:layout>
        <c:manualLayout>
          <c:xMode val="edge"/>
          <c:yMode val="edge"/>
          <c:x val="0.85772738214272493"/>
          <c:y val="0.39933697843096799"/>
          <c:w val="0.11434747990963967"/>
          <c:h val="0.22904101925182915"/>
        </c:manualLayout>
      </c:layout>
      <c:overlay val="0"/>
      <c:txPr>
        <a:bodyPr/>
        <a:lstStyle/>
        <a:p>
          <a:pPr>
            <a:defRPr sz="1200"/>
          </a:pPr>
          <a:endParaRPr lang="zh-HK"/>
        </a:p>
      </c:txPr>
    </c:legend>
    <c:plotVisOnly val="1"/>
    <c:dispBlanksAs val="gap"/>
    <c:showDLblsOverMax val="0"/>
  </c:chart>
  <c:spPr>
    <a:solidFill>
      <a:schemeClr val="accent4">
        <a:lumMod val="40000"/>
        <a:lumOff val="60000"/>
      </a:schemeClr>
    </a:solidFill>
  </c:spPr>
  <c:txPr>
    <a:bodyPr/>
    <a:lstStyle/>
    <a:p>
      <a:pPr>
        <a:defRPr sz="1800"/>
      </a:pPr>
      <a:endParaRPr lang="zh-HK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A8DCC-4D55-4227-9EBB-5A23CBD401CC}" type="doc">
      <dgm:prSet loTypeId="urn:microsoft.com/office/officeart/2005/8/layout/venn2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HK" altLang="en-US"/>
        </a:p>
      </dgm:t>
    </dgm:pt>
    <dgm:pt modelId="{E6927D2D-9786-4E0D-840D-3B8DFBB10502}">
      <dgm:prSet phldrT="[文字]" custT="1"/>
      <dgm:spPr/>
      <dgm:t>
        <a:bodyPr/>
        <a:lstStyle/>
        <a:p>
          <a:r>
            <a:rPr lang="zh-TW" altLang="en-US" sz="1600" dirty="0" smtClean="0"/>
            <a:t>耆康中心</a:t>
          </a:r>
          <a:r>
            <a:rPr lang="en-US" altLang="zh-TW" sz="1600" dirty="0" smtClean="0"/>
            <a:t>24</a:t>
          </a:r>
          <a:r>
            <a:rPr lang="zh-TW" altLang="en-US" sz="1600" dirty="0" smtClean="0"/>
            <a:t>間</a:t>
          </a:r>
          <a:endParaRPr lang="zh-HK" altLang="en-US" sz="1600" dirty="0"/>
        </a:p>
      </dgm:t>
    </dgm:pt>
    <dgm:pt modelId="{D4715C8A-C2A1-483B-9B98-06A1C26F2359}" type="parTrans" cxnId="{DCE1F264-DC04-44F8-972C-7A46E37DCC48}">
      <dgm:prSet/>
      <dgm:spPr/>
      <dgm:t>
        <a:bodyPr/>
        <a:lstStyle/>
        <a:p>
          <a:endParaRPr lang="zh-HK" altLang="en-US"/>
        </a:p>
      </dgm:t>
    </dgm:pt>
    <dgm:pt modelId="{6C16C3F0-762C-4DFE-9285-59FD86632E5D}" type="sibTrans" cxnId="{DCE1F264-DC04-44F8-972C-7A46E37DCC48}">
      <dgm:prSet/>
      <dgm:spPr/>
      <dgm:t>
        <a:bodyPr/>
        <a:lstStyle/>
        <a:p>
          <a:endParaRPr lang="zh-HK" altLang="en-US"/>
        </a:p>
      </dgm:t>
    </dgm:pt>
    <dgm:pt modelId="{F58182CA-0CA3-4196-8B80-2FBEA09CBDB1}">
      <dgm:prSet phldrT="[文字]" custT="1"/>
      <dgm:spPr/>
      <dgm:t>
        <a:bodyPr/>
        <a:lstStyle/>
        <a:p>
          <a:r>
            <a:rPr lang="zh-TW" altLang="en-US" sz="1600" dirty="0" smtClean="0"/>
            <a:t>長者日間中心</a:t>
          </a:r>
          <a:r>
            <a:rPr lang="en-US" altLang="zh-TW" sz="1600" dirty="0" smtClean="0"/>
            <a:t>8</a:t>
          </a:r>
          <a:r>
            <a:rPr lang="zh-TW" altLang="en-US" sz="1600" dirty="0" smtClean="0"/>
            <a:t>間</a:t>
          </a:r>
          <a:endParaRPr lang="zh-HK" altLang="en-US" sz="1600" dirty="0"/>
        </a:p>
      </dgm:t>
    </dgm:pt>
    <dgm:pt modelId="{B7E7479C-DA2E-4716-9CC6-7857176766DC}" type="parTrans" cxnId="{4E34B1AE-8F0B-44D1-9A9C-9A5EB441C581}">
      <dgm:prSet/>
      <dgm:spPr/>
      <dgm:t>
        <a:bodyPr/>
        <a:lstStyle/>
        <a:p>
          <a:endParaRPr lang="zh-HK" altLang="en-US"/>
        </a:p>
      </dgm:t>
    </dgm:pt>
    <dgm:pt modelId="{661CD601-E604-45AB-B81E-CAAEA8ED6AD1}" type="sibTrans" cxnId="{4E34B1AE-8F0B-44D1-9A9C-9A5EB441C581}">
      <dgm:prSet/>
      <dgm:spPr/>
      <dgm:t>
        <a:bodyPr/>
        <a:lstStyle/>
        <a:p>
          <a:endParaRPr lang="zh-HK" altLang="en-US"/>
        </a:p>
      </dgm:t>
    </dgm:pt>
    <dgm:pt modelId="{48D41342-5500-4E7C-BA38-519CA0B198EA}">
      <dgm:prSet phldrT="[文字]" custT="1"/>
      <dgm:spPr/>
      <dgm:t>
        <a:bodyPr/>
        <a:lstStyle/>
        <a:p>
          <a:r>
            <a:rPr lang="zh-TW" altLang="en-US" sz="1600" dirty="0" smtClean="0"/>
            <a:t>長者日間護理中心</a:t>
          </a:r>
          <a:r>
            <a:rPr lang="en-US" altLang="zh-TW" sz="1600" dirty="0" smtClean="0"/>
            <a:t>3</a:t>
          </a:r>
          <a:r>
            <a:rPr lang="zh-TW" altLang="en-US" sz="1600" dirty="0" smtClean="0"/>
            <a:t>間</a:t>
          </a:r>
          <a:endParaRPr lang="zh-HK" altLang="en-US" sz="1600" dirty="0"/>
        </a:p>
      </dgm:t>
    </dgm:pt>
    <dgm:pt modelId="{BA1AEF00-CB0B-4D81-8D6C-FCB80F8DCDD7}" type="parTrans" cxnId="{51C0F605-B6EC-4FEB-9C16-7DD185ECA448}">
      <dgm:prSet/>
      <dgm:spPr/>
      <dgm:t>
        <a:bodyPr/>
        <a:lstStyle/>
        <a:p>
          <a:endParaRPr lang="zh-HK" altLang="en-US"/>
        </a:p>
      </dgm:t>
    </dgm:pt>
    <dgm:pt modelId="{601BD4E6-9000-4502-A653-96C53C0F5C96}" type="sibTrans" cxnId="{51C0F605-B6EC-4FEB-9C16-7DD185ECA448}">
      <dgm:prSet/>
      <dgm:spPr/>
      <dgm:t>
        <a:bodyPr/>
        <a:lstStyle/>
        <a:p>
          <a:endParaRPr lang="zh-HK" altLang="en-US"/>
        </a:p>
      </dgm:t>
    </dgm:pt>
    <dgm:pt modelId="{8385AC15-1C7B-407F-A32A-6FBC9686DB4E}">
      <dgm:prSet phldrT="[文字]" custT="1"/>
      <dgm:spPr/>
      <dgm:t>
        <a:bodyPr/>
        <a:lstStyle/>
        <a:p>
          <a:r>
            <a:rPr lang="zh-TW" altLang="en-US" sz="1600" dirty="0" smtClean="0"/>
            <a:t>長者綜合服務中心</a:t>
          </a:r>
          <a:r>
            <a:rPr lang="en-US" altLang="zh-TW" sz="1600" dirty="0" smtClean="0"/>
            <a:t>2</a:t>
          </a:r>
          <a:r>
            <a:rPr lang="zh-TW" altLang="en-US" sz="1600" dirty="0" smtClean="0"/>
            <a:t>間</a:t>
          </a:r>
          <a:endParaRPr lang="zh-HK" altLang="en-US" sz="1600" dirty="0"/>
        </a:p>
      </dgm:t>
    </dgm:pt>
    <dgm:pt modelId="{192C1228-0FC0-42C7-A70F-7D30C11B6D09}" type="parTrans" cxnId="{774AFB91-E798-4454-B850-DD2F6A2B8647}">
      <dgm:prSet/>
      <dgm:spPr/>
      <dgm:t>
        <a:bodyPr/>
        <a:lstStyle/>
        <a:p>
          <a:endParaRPr lang="zh-HK" altLang="en-US"/>
        </a:p>
      </dgm:t>
    </dgm:pt>
    <dgm:pt modelId="{8F654EB4-E59D-4BC5-9CE8-B0BBC5CCA69D}" type="sibTrans" cxnId="{774AFB91-E798-4454-B850-DD2F6A2B8647}">
      <dgm:prSet/>
      <dgm:spPr/>
      <dgm:t>
        <a:bodyPr/>
        <a:lstStyle/>
        <a:p>
          <a:endParaRPr lang="zh-HK" altLang="en-US"/>
        </a:p>
      </dgm:t>
    </dgm:pt>
    <dgm:pt modelId="{FFE3010F-686B-4913-B2FE-260C115ABFCB}">
      <dgm:prSet phldrT="[文字]" custT="1"/>
      <dgm:spPr/>
      <dgm:t>
        <a:bodyPr vert="horz"/>
        <a:lstStyle/>
        <a:p>
          <a:r>
            <a:rPr lang="en-US" altLang="zh-HK" sz="1600" dirty="0" smtClean="0"/>
            <a:t> </a:t>
          </a:r>
          <a:r>
            <a:rPr lang="zh-TW" altLang="en-US" sz="1600" dirty="0" smtClean="0"/>
            <a:t> 安老院舍</a:t>
          </a:r>
          <a:r>
            <a:rPr lang="en-US" altLang="zh-TW" sz="1600" dirty="0" smtClean="0"/>
            <a:t>8</a:t>
          </a:r>
          <a:r>
            <a:rPr lang="zh-TW" altLang="en-US" sz="1600" dirty="0" smtClean="0"/>
            <a:t>間</a:t>
          </a:r>
          <a:r>
            <a:rPr lang="en-US" altLang="zh-TW" sz="1600" dirty="0" smtClean="0"/>
            <a:t>(</a:t>
          </a:r>
          <a:r>
            <a:rPr lang="zh-TW" altLang="en-US" sz="1600" dirty="0" smtClean="0"/>
            <a:t>另</a:t>
          </a:r>
          <a:r>
            <a:rPr lang="en-US" altLang="zh-TW" sz="1600" dirty="0" smtClean="0"/>
            <a:t>10</a:t>
          </a:r>
          <a:r>
            <a:rPr lang="zh-TW" altLang="en-US" sz="1600" dirty="0" smtClean="0"/>
            <a:t>間私營</a:t>
          </a:r>
          <a:r>
            <a:rPr lang="en-US" altLang="zh-TW" sz="1600" dirty="0" smtClean="0"/>
            <a:t>)</a:t>
          </a:r>
          <a:endParaRPr lang="zh-HK" altLang="en-US" sz="1600" dirty="0"/>
        </a:p>
      </dgm:t>
    </dgm:pt>
    <dgm:pt modelId="{1403D522-EF65-4B3B-A83A-DB664E63509C}" type="parTrans" cxnId="{9FB9905B-CC9C-4AD4-B0DA-8FC47082EF88}">
      <dgm:prSet/>
      <dgm:spPr/>
      <dgm:t>
        <a:bodyPr/>
        <a:lstStyle/>
        <a:p>
          <a:endParaRPr lang="zh-HK" altLang="en-US"/>
        </a:p>
      </dgm:t>
    </dgm:pt>
    <dgm:pt modelId="{4126E70C-D95E-4F8A-9DEC-B950DB258446}" type="sibTrans" cxnId="{9FB9905B-CC9C-4AD4-B0DA-8FC47082EF88}">
      <dgm:prSet/>
      <dgm:spPr/>
      <dgm:t>
        <a:bodyPr/>
        <a:lstStyle/>
        <a:p>
          <a:endParaRPr lang="zh-HK" altLang="en-US"/>
        </a:p>
      </dgm:t>
    </dgm:pt>
    <dgm:pt modelId="{02958E06-53E8-4A58-8873-49C0109997D3}">
      <dgm:prSet phldrT="[文字]" custT="1"/>
      <dgm:spPr/>
      <dgm:t>
        <a:bodyPr/>
        <a:lstStyle/>
        <a:p>
          <a:r>
            <a:rPr lang="zh-TW" altLang="en-US" sz="1600" dirty="0" smtClean="0"/>
            <a:t>護養院舍</a:t>
          </a:r>
          <a:r>
            <a:rPr lang="en-US" altLang="zh-TW" sz="1600" dirty="0" smtClean="0"/>
            <a:t>1</a:t>
          </a:r>
          <a:r>
            <a:rPr lang="zh-TW" altLang="en-US" sz="1600" dirty="0" smtClean="0"/>
            <a:t>間</a:t>
          </a:r>
          <a:endParaRPr lang="zh-HK" altLang="en-US" sz="1600" dirty="0"/>
        </a:p>
      </dgm:t>
    </dgm:pt>
    <dgm:pt modelId="{CF5BD61B-FA88-438C-8A2E-7A1FEAF16F82}" type="sibTrans" cxnId="{F3F4BDE2-D431-45E6-8491-6BF3C5D9FAB1}">
      <dgm:prSet/>
      <dgm:spPr/>
      <dgm:t>
        <a:bodyPr/>
        <a:lstStyle/>
        <a:p>
          <a:endParaRPr lang="zh-HK" altLang="en-US"/>
        </a:p>
      </dgm:t>
    </dgm:pt>
    <dgm:pt modelId="{69C46209-C032-4408-AA35-79012CD64E11}" type="parTrans" cxnId="{F3F4BDE2-D431-45E6-8491-6BF3C5D9FAB1}">
      <dgm:prSet/>
      <dgm:spPr/>
      <dgm:t>
        <a:bodyPr/>
        <a:lstStyle/>
        <a:p>
          <a:endParaRPr lang="zh-HK" altLang="en-US"/>
        </a:p>
      </dgm:t>
    </dgm:pt>
    <dgm:pt modelId="{43A18E5C-B05E-4120-866D-2250657EAA9D}" type="pres">
      <dgm:prSet presAssocID="{E1AA8DCC-4D55-4227-9EBB-5A23CBD401C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22B256ED-8880-4FE0-9557-2EC00AAE1FCC}" type="pres">
      <dgm:prSet presAssocID="{E1AA8DCC-4D55-4227-9EBB-5A23CBD401CC}" presName="comp1" presStyleCnt="0"/>
      <dgm:spPr/>
      <dgm:t>
        <a:bodyPr/>
        <a:lstStyle/>
        <a:p>
          <a:endParaRPr lang="zh-HK" altLang="en-US"/>
        </a:p>
      </dgm:t>
    </dgm:pt>
    <dgm:pt modelId="{F912F077-B905-46F6-B602-4471D9DBE66B}" type="pres">
      <dgm:prSet presAssocID="{E1AA8DCC-4D55-4227-9EBB-5A23CBD401CC}" presName="circle1" presStyleLbl="node1" presStyleIdx="0" presStyleCnt="6" custScaleX="131834" custLinFactNeighborX="-510" custLinFactNeighborY="-4582"/>
      <dgm:spPr/>
      <dgm:t>
        <a:bodyPr/>
        <a:lstStyle/>
        <a:p>
          <a:endParaRPr lang="zh-HK" altLang="en-US"/>
        </a:p>
      </dgm:t>
    </dgm:pt>
    <dgm:pt modelId="{D3D2FD4D-3BDE-438A-9184-2AD04A74818E}" type="pres">
      <dgm:prSet presAssocID="{E1AA8DCC-4D55-4227-9EBB-5A23CBD401CC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DC93FF4-6686-4E5F-8985-D13C3F937D27}" type="pres">
      <dgm:prSet presAssocID="{E1AA8DCC-4D55-4227-9EBB-5A23CBD401CC}" presName="comp2" presStyleCnt="0"/>
      <dgm:spPr/>
      <dgm:t>
        <a:bodyPr/>
        <a:lstStyle/>
        <a:p>
          <a:endParaRPr lang="zh-HK" altLang="en-US"/>
        </a:p>
      </dgm:t>
    </dgm:pt>
    <dgm:pt modelId="{67E0D250-D4F6-4F89-BEB0-C9E93602306E}" type="pres">
      <dgm:prSet presAssocID="{E1AA8DCC-4D55-4227-9EBB-5A23CBD401CC}" presName="circle2" presStyleLbl="node1" presStyleIdx="1" presStyleCnt="6"/>
      <dgm:spPr/>
      <dgm:t>
        <a:bodyPr/>
        <a:lstStyle/>
        <a:p>
          <a:endParaRPr lang="zh-HK" altLang="en-US"/>
        </a:p>
      </dgm:t>
    </dgm:pt>
    <dgm:pt modelId="{27FDD23F-0958-40B5-9169-5CAD3AFD2EF4}" type="pres">
      <dgm:prSet presAssocID="{E1AA8DCC-4D55-4227-9EBB-5A23CBD401CC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D08F1446-D677-4743-8BC4-B1926E0819D8}" type="pres">
      <dgm:prSet presAssocID="{E1AA8DCC-4D55-4227-9EBB-5A23CBD401CC}" presName="comp3" presStyleCnt="0"/>
      <dgm:spPr/>
      <dgm:t>
        <a:bodyPr/>
        <a:lstStyle/>
        <a:p>
          <a:endParaRPr lang="zh-HK" altLang="en-US"/>
        </a:p>
      </dgm:t>
    </dgm:pt>
    <dgm:pt modelId="{301885CC-B195-451E-B8A8-E0632389641A}" type="pres">
      <dgm:prSet presAssocID="{E1AA8DCC-4D55-4227-9EBB-5A23CBD401CC}" presName="circle3" presStyleLbl="node1" presStyleIdx="2" presStyleCnt="6"/>
      <dgm:spPr/>
      <dgm:t>
        <a:bodyPr/>
        <a:lstStyle/>
        <a:p>
          <a:endParaRPr lang="zh-HK" altLang="en-US"/>
        </a:p>
      </dgm:t>
    </dgm:pt>
    <dgm:pt modelId="{995AAE5C-5F16-4C20-937C-A6AFCC33C901}" type="pres">
      <dgm:prSet presAssocID="{E1AA8DCC-4D55-4227-9EBB-5A23CBD401CC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DA89D339-E291-4B0B-9B44-5F84DD086E30}" type="pres">
      <dgm:prSet presAssocID="{E1AA8DCC-4D55-4227-9EBB-5A23CBD401CC}" presName="comp4" presStyleCnt="0"/>
      <dgm:spPr/>
      <dgm:t>
        <a:bodyPr/>
        <a:lstStyle/>
        <a:p>
          <a:endParaRPr lang="zh-HK" altLang="en-US"/>
        </a:p>
      </dgm:t>
    </dgm:pt>
    <dgm:pt modelId="{405DD183-5EE8-4BA3-80C4-A0E98C04A341}" type="pres">
      <dgm:prSet presAssocID="{E1AA8DCC-4D55-4227-9EBB-5A23CBD401CC}" presName="circle4" presStyleLbl="node1" presStyleIdx="3" presStyleCnt="6"/>
      <dgm:spPr/>
      <dgm:t>
        <a:bodyPr/>
        <a:lstStyle/>
        <a:p>
          <a:endParaRPr lang="zh-HK" altLang="en-US"/>
        </a:p>
      </dgm:t>
    </dgm:pt>
    <dgm:pt modelId="{70CB9BED-8283-4D50-BA4C-E7468E59061C}" type="pres">
      <dgm:prSet presAssocID="{E1AA8DCC-4D55-4227-9EBB-5A23CBD401CC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3D311B0-FDBF-4BB7-93F8-3BC3A2474F8F}" type="pres">
      <dgm:prSet presAssocID="{E1AA8DCC-4D55-4227-9EBB-5A23CBD401CC}" presName="comp5" presStyleCnt="0"/>
      <dgm:spPr/>
      <dgm:t>
        <a:bodyPr/>
        <a:lstStyle/>
        <a:p>
          <a:endParaRPr lang="zh-HK" altLang="en-US"/>
        </a:p>
      </dgm:t>
    </dgm:pt>
    <dgm:pt modelId="{72B395BD-E6E3-4394-9EC3-D7A737AB3191}" type="pres">
      <dgm:prSet presAssocID="{E1AA8DCC-4D55-4227-9EBB-5A23CBD401CC}" presName="circle5" presStyleLbl="node1" presStyleIdx="4" presStyleCnt="6"/>
      <dgm:spPr/>
      <dgm:t>
        <a:bodyPr/>
        <a:lstStyle/>
        <a:p>
          <a:endParaRPr lang="zh-HK" altLang="en-US"/>
        </a:p>
      </dgm:t>
    </dgm:pt>
    <dgm:pt modelId="{D73FB844-0DB2-4286-B53D-A2550EFF9B1F}" type="pres">
      <dgm:prSet presAssocID="{E1AA8DCC-4D55-4227-9EBB-5A23CBD401CC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82E18F8-40C4-4824-935A-6AADF1361078}" type="pres">
      <dgm:prSet presAssocID="{E1AA8DCC-4D55-4227-9EBB-5A23CBD401CC}" presName="comp6" presStyleCnt="0"/>
      <dgm:spPr/>
      <dgm:t>
        <a:bodyPr/>
        <a:lstStyle/>
        <a:p>
          <a:endParaRPr lang="zh-HK" altLang="en-US"/>
        </a:p>
      </dgm:t>
    </dgm:pt>
    <dgm:pt modelId="{9413559D-2D22-4DEF-9EAB-E8272BC69B9F}" type="pres">
      <dgm:prSet presAssocID="{E1AA8DCC-4D55-4227-9EBB-5A23CBD401CC}" presName="circle6" presStyleLbl="node1" presStyleIdx="5" presStyleCnt="6"/>
      <dgm:spPr/>
      <dgm:t>
        <a:bodyPr/>
        <a:lstStyle/>
        <a:p>
          <a:endParaRPr lang="zh-HK" altLang="en-US"/>
        </a:p>
      </dgm:t>
    </dgm:pt>
    <dgm:pt modelId="{A185607F-6832-47E0-9AF8-787C65C197A3}" type="pres">
      <dgm:prSet presAssocID="{E1AA8DCC-4D55-4227-9EBB-5A23CBD401CC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653D303A-954F-4034-AB17-9E9D5C17C974}" type="presOf" srcId="{48D41342-5500-4E7C-BA38-519CA0B198EA}" destId="{995AAE5C-5F16-4C20-937C-A6AFCC33C901}" srcOrd="1" destOrd="0" presId="urn:microsoft.com/office/officeart/2005/8/layout/venn2"/>
    <dgm:cxn modelId="{2BEECBBA-B24C-43C3-924F-B73BA80F4523}" type="presOf" srcId="{8385AC15-1C7B-407F-A32A-6FBC9686DB4E}" destId="{70CB9BED-8283-4D50-BA4C-E7468E59061C}" srcOrd="1" destOrd="0" presId="urn:microsoft.com/office/officeart/2005/8/layout/venn2"/>
    <dgm:cxn modelId="{3791AE50-878F-4BC7-ADF5-1F9AECF2CA9E}" type="presOf" srcId="{FFE3010F-686B-4913-B2FE-260C115ABFCB}" destId="{D73FB844-0DB2-4286-B53D-A2550EFF9B1F}" srcOrd="1" destOrd="0" presId="urn:microsoft.com/office/officeart/2005/8/layout/venn2"/>
    <dgm:cxn modelId="{9FB9905B-CC9C-4AD4-B0DA-8FC47082EF88}" srcId="{E1AA8DCC-4D55-4227-9EBB-5A23CBD401CC}" destId="{FFE3010F-686B-4913-B2FE-260C115ABFCB}" srcOrd="4" destOrd="0" parTransId="{1403D522-EF65-4B3B-A83A-DB664E63509C}" sibTransId="{4126E70C-D95E-4F8A-9DEC-B950DB258446}"/>
    <dgm:cxn modelId="{DCE1F264-DC04-44F8-972C-7A46E37DCC48}" srcId="{E1AA8DCC-4D55-4227-9EBB-5A23CBD401CC}" destId="{E6927D2D-9786-4E0D-840D-3B8DFBB10502}" srcOrd="0" destOrd="0" parTransId="{D4715C8A-C2A1-483B-9B98-06A1C26F2359}" sibTransId="{6C16C3F0-762C-4DFE-9285-59FD86632E5D}"/>
    <dgm:cxn modelId="{4E34B1AE-8F0B-44D1-9A9C-9A5EB441C581}" srcId="{E1AA8DCC-4D55-4227-9EBB-5A23CBD401CC}" destId="{F58182CA-0CA3-4196-8B80-2FBEA09CBDB1}" srcOrd="1" destOrd="0" parTransId="{B7E7479C-DA2E-4716-9CC6-7857176766DC}" sibTransId="{661CD601-E604-45AB-B81E-CAAEA8ED6AD1}"/>
    <dgm:cxn modelId="{6FA75D75-0038-4A38-8CDA-DB9D5A52061D}" type="presOf" srcId="{F58182CA-0CA3-4196-8B80-2FBEA09CBDB1}" destId="{67E0D250-D4F6-4F89-BEB0-C9E93602306E}" srcOrd="0" destOrd="0" presId="urn:microsoft.com/office/officeart/2005/8/layout/venn2"/>
    <dgm:cxn modelId="{2B81183E-4714-4B98-A7A8-BDA32D6158D3}" type="presOf" srcId="{E1AA8DCC-4D55-4227-9EBB-5A23CBD401CC}" destId="{43A18E5C-B05E-4120-866D-2250657EAA9D}" srcOrd="0" destOrd="0" presId="urn:microsoft.com/office/officeart/2005/8/layout/venn2"/>
    <dgm:cxn modelId="{9639D176-05B2-4A9C-9BFE-2DB8C6E272B7}" type="presOf" srcId="{E6927D2D-9786-4E0D-840D-3B8DFBB10502}" destId="{F912F077-B905-46F6-B602-4471D9DBE66B}" srcOrd="0" destOrd="0" presId="urn:microsoft.com/office/officeart/2005/8/layout/venn2"/>
    <dgm:cxn modelId="{D6C2B316-B521-4094-90A3-C82B4E0DD0CB}" type="presOf" srcId="{02958E06-53E8-4A58-8873-49C0109997D3}" destId="{A185607F-6832-47E0-9AF8-787C65C197A3}" srcOrd="1" destOrd="0" presId="urn:microsoft.com/office/officeart/2005/8/layout/venn2"/>
    <dgm:cxn modelId="{774AFB91-E798-4454-B850-DD2F6A2B8647}" srcId="{E1AA8DCC-4D55-4227-9EBB-5A23CBD401CC}" destId="{8385AC15-1C7B-407F-A32A-6FBC9686DB4E}" srcOrd="3" destOrd="0" parTransId="{192C1228-0FC0-42C7-A70F-7D30C11B6D09}" sibTransId="{8F654EB4-E59D-4BC5-9CE8-B0BBC5CCA69D}"/>
    <dgm:cxn modelId="{51C0F605-B6EC-4FEB-9C16-7DD185ECA448}" srcId="{E1AA8DCC-4D55-4227-9EBB-5A23CBD401CC}" destId="{48D41342-5500-4E7C-BA38-519CA0B198EA}" srcOrd="2" destOrd="0" parTransId="{BA1AEF00-CB0B-4D81-8D6C-FCB80F8DCDD7}" sibTransId="{601BD4E6-9000-4502-A653-96C53C0F5C96}"/>
    <dgm:cxn modelId="{0D63801E-09DE-47F3-B65D-DCC4AC5EE1CA}" type="presOf" srcId="{E6927D2D-9786-4E0D-840D-3B8DFBB10502}" destId="{D3D2FD4D-3BDE-438A-9184-2AD04A74818E}" srcOrd="1" destOrd="0" presId="urn:microsoft.com/office/officeart/2005/8/layout/venn2"/>
    <dgm:cxn modelId="{D736AFCC-2794-4597-B74D-445C1C87ACE6}" type="presOf" srcId="{FFE3010F-686B-4913-B2FE-260C115ABFCB}" destId="{72B395BD-E6E3-4394-9EC3-D7A737AB3191}" srcOrd="0" destOrd="0" presId="urn:microsoft.com/office/officeart/2005/8/layout/venn2"/>
    <dgm:cxn modelId="{F0ADAE0E-8934-44D8-8027-E04C583B4F92}" type="presOf" srcId="{48D41342-5500-4E7C-BA38-519CA0B198EA}" destId="{301885CC-B195-451E-B8A8-E0632389641A}" srcOrd="0" destOrd="0" presId="urn:microsoft.com/office/officeart/2005/8/layout/venn2"/>
    <dgm:cxn modelId="{68B51A67-9D81-4D20-971D-BC4A65F93E74}" type="presOf" srcId="{8385AC15-1C7B-407F-A32A-6FBC9686DB4E}" destId="{405DD183-5EE8-4BA3-80C4-A0E98C04A341}" srcOrd="0" destOrd="0" presId="urn:microsoft.com/office/officeart/2005/8/layout/venn2"/>
    <dgm:cxn modelId="{25556C22-1A3C-4405-BF89-3B8C5EFFF5F2}" type="presOf" srcId="{02958E06-53E8-4A58-8873-49C0109997D3}" destId="{9413559D-2D22-4DEF-9EAB-E8272BC69B9F}" srcOrd="0" destOrd="0" presId="urn:microsoft.com/office/officeart/2005/8/layout/venn2"/>
    <dgm:cxn modelId="{C994E504-0D93-423F-9FBE-3CD0B2217B6F}" type="presOf" srcId="{F58182CA-0CA3-4196-8B80-2FBEA09CBDB1}" destId="{27FDD23F-0958-40B5-9169-5CAD3AFD2EF4}" srcOrd="1" destOrd="0" presId="urn:microsoft.com/office/officeart/2005/8/layout/venn2"/>
    <dgm:cxn modelId="{F3F4BDE2-D431-45E6-8491-6BF3C5D9FAB1}" srcId="{E1AA8DCC-4D55-4227-9EBB-5A23CBD401CC}" destId="{02958E06-53E8-4A58-8873-49C0109997D3}" srcOrd="5" destOrd="0" parTransId="{69C46209-C032-4408-AA35-79012CD64E11}" sibTransId="{CF5BD61B-FA88-438C-8A2E-7A1FEAF16F82}"/>
    <dgm:cxn modelId="{89EBCBC8-B2B0-4CBA-8B86-A4D1E6185379}" type="presParOf" srcId="{43A18E5C-B05E-4120-866D-2250657EAA9D}" destId="{22B256ED-8880-4FE0-9557-2EC00AAE1FCC}" srcOrd="0" destOrd="0" presId="urn:microsoft.com/office/officeart/2005/8/layout/venn2"/>
    <dgm:cxn modelId="{2876F825-1020-4DCE-95E8-BD53E6CD0D09}" type="presParOf" srcId="{22B256ED-8880-4FE0-9557-2EC00AAE1FCC}" destId="{F912F077-B905-46F6-B602-4471D9DBE66B}" srcOrd="0" destOrd="0" presId="urn:microsoft.com/office/officeart/2005/8/layout/venn2"/>
    <dgm:cxn modelId="{4AD9473B-D826-43C3-9D11-321DF8EA4CF2}" type="presParOf" srcId="{22B256ED-8880-4FE0-9557-2EC00AAE1FCC}" destId="{D3D2FD4D-3BDE-438A-9184-2AD04A74818E}" srcOrd="1" destOrd="0" presId="urn:microsoft.com/office/officeart/2005/8/layout/venn2"/>
    <dgm:cxn modelId="{F5A98999-16AD-41DA-BD16-DE97BE1BB3D3}" type="presParOf" srcId="{43A18E5C-B05E-4120-866D-2250657EAA9D}" destId="{3DC93FF4-6686-4E5F-8985-D13C3F937D27}" srcOrd="1" destOrd="0" presId="urn:microsoft.com/office/officeart/2005/8/layout/venn2"/>
    <dgm:cxn modelId="{216886CE-B7CC-4CA1-87D3-63F500B76CA8}" type="presParOf" srcId="{3DC93FF4-6686-4E5F-8985-D13C3F937D27}" destId="{67E0D250-D4F6-4F89-BEB0-C9E93602306E}" srcOrd="0" destOrd="0" presId="urn:microsoft.com/office/officeart/2005/8/layout/venn2"/>
    <dgm:cxn modelId="{406806CB-52EB-47A5-B1E4-C8907BD8B527}" type="presParOf" srcId="{3DC93FF4-6686-4E5F-8985-D13C3F937D27}" destId="{27FDD23F-0958-40B5-9169-5CAD3AFD2EF4}" srcOrd="1" destOrd="0" presId="urn:microsoft.com/office/officeart/2005/8/layout/venn2"/>
    <dgm:cxn modelId="{2777895B-753F-4C8D-9114-CBAD7B498D67}" type="presParOf" srcId="{43A18E5C-B05E-4120-866D-2250657EAA9D}" destId="{D08F1446-D677-4743-8BC4-B1926E0819D8}" srcOrd="2" destOrd="0" presId="urn:microsoft.com/office/officeart/2005/8/layout/venn2"/>
    <dgm:cxn modelId="{3CA17F8C-D79D-4B55-9BB4-05384DCB58F2}" type="presParOf" srcId="{D08F1446-D677-4743-8BC4-B1926E0819D8}" destId="{301885CC-B195-451E-B8A8-E0632389641A}" srcOrd="0" destOrd="0" presId="urn:microsoft.com/office/officeart/2005/8/layout/venn2"/>
    <dgm:cxn modelId="{B9793E5A-F768-4C57-8EFA-AAC8DC50C746}" type="presParOf" srcId="{D08F1446-D677-4743-8BC4-B1926E0819D8}" destId="{995AAE5C-5F16-4C20-937C-A6AFCC33C901}" srcOrd="1" destOrd="0" presId="urn:microsoft.com/office/officeart/2005/8/layout/venn2"/>
    <dgm:cxn modelId="{ACE3CBCF-DFF1-476E-AAFE-7A3C6C77DC0C}" type="presParOf" srcId="{43A18E5C-B05E-4120-866D-2250657EAA9D}" destId="{DA89D339-E291-4B0B-9B44-5F84DD086E30}" srcOrd="3" destOrd="0" presId="urn:microsoft.com/office/officeart/2005/8/layout/venn2"/>
    <dgm:cxn modelId="{A3B3A743-8806-438D-8E75-30E21B6CE914}" type="presParOf" srcId="{DA89D339-E291-4B0B-9B44-5F84DD086E30}" destId="{405DD183-5EE8-4BA3-80C4-A0E98C04A341}" srcOrd="0" destOrd="0" presId="urn:microsoft.com/office/officeart/2005/8/layout/venn2"/>
    <dgm:cxn modelId="{AC23BEE1-E680-4AB6-B393-030BD1ED9EE8}" type="presParOf" srcId="{DA89D339-E291-4B0B-9B44-5F84DD086E30}" destId="{70CB9BED-8283-4D50-BA4C-E7468E59061C}" srcOrd="1" destOrd="0" presId="urn:microsoft.com/office/officeart/2005/8/layout/venn2"/>
    <dgm:cxn modelId="{137DEEE0-A48E-4B84-95F6-95DA12188CD5}" type="presParOf" srcId="{43A18E5C-B05E-4120-866D-2250657EAA9D}" destId="{33D311B0-FDBF-4BB7-93F8-3BC3A2474F8F}" srcOrd="4" destOrd="0" presId="urn:microsoft.com/office/officeart/2005/8/layout/venn2"/>
    <dgm:cxn modelId="{74ADA0CF-189E-4EC6-884E-827EC91FE84D}" type="presParOf" srcId="{33D311B0-FDBF-4BB7-93F8-3BC3A2474F8F}" destId="{72B395BD-E6E3-4394-9EC3-D7A737AB3191}" srcOrd="0" destOrd="0" presId="urn:microsoft.com/office/officeart/2005/8/layout/venn2"/>
    <dgm:cxn modelId="{FB86FEFA-EF57-4337-8D5E-8D0593BEF872}" type="presParOf" srcId="{33D311B0-FDBF-4BB7-93F8-3BC3A2474F8F}" destId="{D73FB844-0DB2-4286-B53D-A2550EFF9B1F}" srcOrd="1" destOrd="0" presId="urn:microsoft.com/office/officeart/2005/8/layout/venn2"/>
    <dgm:cxn modelId="{1F761079-534B-48F3-B0B9-A762712D6E51}" type="presParOf" srcId="{43A18E5C-B05E-4120-866D-2250657EAA9D}" destId="{382E18F8-40C4-4824-935A-6AADF1361078}" srcOrd="5" destOrd="0" presId="urn:microsoft.com/office/officeart/2005/8/layout/venn2"/>
    <dgm:cxn modelId="{D9504AA7-31E4-4D32-958B-D12DFEDD6B54}" type="presParOf" srcId="{382E18F8-40C4-4824-935A-6AADF1361078}" destId="{9413559D-2D22-4DEF-9EAB-E8272BC69B9F}" srcOrd="0" destOrd="0" presId="urn:microsoft.com/office/officeart/2005/8/layout/venn2"/>
    <dgm:cxn modelId="{B1053206-03DA-4CBE-9E2B-1503475436DB}" type="presParOf" srcId="{382E18F8-40C4-4824-935A-6AADF1361078}" destId="{A185607F-6832-47E0-9AF8-787C65C197A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368505-9A8F-443D-A841-495F829B6574}" type="doc">
      <dgm:prSet loTypeId="urn:microsoft.com/office/officeart/2005/8/layout/cycle6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zh-HK" altLang="en-US"/>
        </a:p>
      </dgm:t>
    </dgm:pt>
    <dgm:pt modelId="{07266DD8-64BF-40DD-BE54-98C1BEB79732}">
      <dgm:prSet phldrT="[文字]" custT="1"/>
      <dgm:spPr>
        <a:solidFill>
          <a:srgbClr val="00B050"/>
        </a:solidFill>
      </dgm:spPr>
      <dgm:t>
        <a:bodyPr/>
        <a:lstStyle/>
        <a:p>
          <a:r>
            <a:rPr lang="zh-TW" altLang="en-US" sz="4000" dirty="0">
              <a:latin typeface="+mj-ea"/>
              <a:ea typeface="+mj-ea"/>
            </a:rPr>
            <a:t>護士</a:t>
          </a:r>
          <a:endParaRPr lang="zh-HK" altLang="en-US" sz="4000" dirty="0">
            <a:latin typeface="+mj-ea"/>
            <a:ea typeface="+mj-ea"/>
          </a:endParaRPr>
        </a:p>
      </dgm:t>
    </dgm:pt>
    <dgm:pt modelId="{EF9339DF-0558-440E-A21C-E34360E2D5D6}" type="parTrans" cxnId="{35F7FBDB-EEB2-4976-920B-EDA73BA7D476}">
      <dgm:prSet/>
      <dgm:spPr/>
      <dgm:t>
        <a:bodyPr/>
        <a:lstStyle/>
        <a:p>
          <a:endParaRPr lang="zh-HK" altLang="en-US"/>
        </a:p>
      </dgm:t>
    </dgm:pt>
    <dgm:pt modelId="{7314779B-7407-431D-BC72-6335379F4A41}" type="sibTrans" cxnId="{35F7FBDB-EEB2-4976-920B-EDA73BA7D476}">
      <dgm:prSet/>
      <dgm:spPr>
        <a:pattFill prst="pct50">
          <a:fgClr>
            <a:srgbClr val="FF6600"/>
          </a:fgClr>
          <a:bgClr>
            <a:schemeClr val="bg1"/>
          </a:bgClr>
        </a:pattFill>
        <a:ln w="38100">
          <a:solidFill>
            <a:srgbClr val="CC00CC"/>
          </a:solidFill>
        </a:ln>
      </dgm:spPr>
      <dgm:t>
        <a:bodyPr/>
        <a:lstStyle/>
        <a:p>
          <a:endParaRPr lang="zh-HK" altLang="en-US"/>
        </a:p>
      </dgm:t>
    </dgm:pt>
    <dgm:pt modelId="{D5294EB9-9309-4316-868A-DF14CC391442}">
      <dgm:prSet phldrT="[文字]" custT="1"/>
      <dgm:spPr>
        <a:solidFill>
          <a:schemeClr val="accent1"/>
        </a:solidFill>
      </dgm:spPr>
      <dgm:t>
        <a:bodyPr/>
        <a:lstStyle/>
        <a:p>
          <a:r>
            <a:rPr lang="zh-TW" altLang="en-US" sz="4000" dirty="0">
              <a:latin typeface="+mj-ea"/>
              <a:ea typeface="+mj-ea"/>
            </a:rPr>
            <a:t>社工</a:t>
          </a:r>
          <a:endParaRPr lang="zh-HK" altLang="en-US" sz="4000" dirty="0">
            <a:latin typeface="+mj-ea"/>
            <a:ea typeface="+mj-ea"/>
          </a:endParaRPr>
        </a:p>
      </dgm:t>
    </dgm:pt>
    <dgm:pt modelId="{CC1CF73A-08F7-49F2-BE87-8180C4ABBE2E}" type="parTrans" cxnId="{DC447697-160B-4E01-9966-233294338618}">
      <dgm:prSet/>
      <dgm:spPr/>
      <dgm:t>
        <a:bodyPr/>
        <a:lstStyle/>
        <a:p>
          <a:endParaRPr lang="zh-HK" altLang="en-US"/>
        </a:p>
      </dgm:t>
    </dgm:pt>
    <dgm:pt modelId="{6C192B15-F115-48F6-BFDC-B0A577657E91}" type="sibTrans" cxnId="{DC447697-160B-4E01-9966-233294338618}">
      <dgm:prSet/>
      <dgm:spPr>
        <a:ln w="38100">
          <a:solidFill>
            <a:srgbClr val="CC00CC"/>
          </a:solidFill>
        </a:ln>
      </dgm:spPr>
      <dgm:t>
        <a:bodyPr/>
        <a:lstStyle/>
        <a:p>
          <a:endParaRPr lang="zh-HK" altLang="en-US"/>
        </a:p>
      </dgm:t>
    </dgm:pt>
    <dgm:pt modelId="{299FB479-089A-4BC4-979F-E5C93F1A07C5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3200" dirty="0">
              <a:latin typeface="+mj-ea"/>
              <a:ea typeface="+mj-ea"/>
            </a:rPr>
            <a:t>治療師</a:t>
          </a:r>
          <a:endParaRPr lang="zh-HK" altLang="en-US" sz="3200" dirty="0">
            <a:latin typeface="+mj-ea"/>
            <a:ea typeface="+mj-ea"/>
          </a:endParaRPr>
        </a:p>
      </dgm:t>
    </dgm:pt>
    <dgm:pt modelId="{A3A4ECFD-3571-4110-8C5E-F82E1F366EF2}" type="parTrans" cxnId="{98F75A65-3E0B-4F3F-BD7B-451CFC6BE9EA}">
      <dgm:prSet/>
      <dgm:spPr/>
      <dgm:t>
        <a:bodyPr/>
        <a:lstStyle/>
        <a:p>
          <a:endParaRPr lang="zh-HK" altLang="en-US"/>
        </a:p>
      </dgm:t>
    </dgm:pt>
    <dgm:pt modelId="{5E8F2652-40A3-4DAB-94C0-4553BF17FA2D}" type="sibTrans" cxnId="{98F75A65-3E0B-4F3F-BD7B-451CFC6BE9EA}">
      <dgm:prSet/>
      <dgm:spPr>
        <a:ln w="38100">
          <a:solidFill>
            <a:srgbClr val="CC00CC"/>
          </a:solidFill>
        </a:ln>
      </dgm:spPr>
      <dgm:t>
        <a:bodyPr/>
        <a:lstStyle/>
        <a:p>
          <a:endParaRPr lang="zh-HK" altLang="en-US"/>
        </a:p>
      </dgm:t>
    </dgm:pt>
    <dgm:pt modelId="{4FA0ACDA-8F77-45C1-BD37-2951572A2857}">
      <dgm:prSet phldrT="[文字]" custT="1"/>
      <dgm:spPr>
        <a:solidFill>
          <a:srgbClr val="7030A0"/>
        </a:solidFill>
      </dgm:spPr>
      <dgm:t>
        <a:bodyPr/>
        <a:lstStyle/>
        <a:p>
          <a:r>
            <a:rPr lang="zh-TW" altLang="en-US" sz="2400" dirty="0">
              <a:latin typeface="+mj-ea"/>
              <a:ea typeface="+mj-ea"/>
            </a:rPr>
            <a:t>衛生服務</a:t>
          </a:r>
          <a:r>
            <a:rPr lang="zh-TW" altLang="en-US" sz="2800" dirty="0">
              <a:latin typeface="+mj-ea"/>
              <a:ea typeface="+mj-ea"/>
            </a:rPr>
            <a:t>助理員</a:t>
          </a:r>
          <a:endParaRPr lang="zh-HK" altLang="en-US" sz="2800" dirty="0">
            <a:latin typeface="+mj-ea"/>
            <a:ea typeface="+mj-ea"/>
          </a:endParaRPr>
        </a:p>
      </dgm:t>
    </dgm:pt>
    <dgm:pt modelId="{7B1BC809-69F9-402D-900B-10BDA96D4A98}" type="parTrans" cxnId="{A7922922-AA04-492D-8155-1A71371BA1F0}">
      <dgm:prSet/>
      <dgm:spPr/>
      <dgm:t>
        <a:bodyPr/>
        <a:lstStyle/>
        <a:p>
          <a:endParaRPr lang="zh-HK" altLang="en-US"/>
        </a:p>
      </dgm:t>
    </dgm:pt>
    <dgm:pt modelId="{D14D817F-003C-4701-8B5B-774AD2840954}" type="sibTrans" cxnId="{A7922922-AA04-492D-8155-1A71371BA1F0}">
      <dgm:prSet/>
      <dgm:spPr>
        <a:ln w="38100">
          <a:solidFill>
            <a:srgbClr val="CC00CC"/>
          </a:solidFill>
        </a:ln>
      </dgm:spPr>
      <dgm:t>
        <a:bodyPr/>
        <a:lstStyle/>
        <a:p>
          <a:endParaRPr lang="zh-HK" altLang="en-US"/>
        </a:p>
      </dgm:t>
    </dgm:pt>
    <dgm:pt modelId="{C00EFCED-44EF-456C-993E-D2C70195E538}">
      <dgm:prSet phldrT="[文字]" custT="1"/>
      <dgm:spPr>
        <a:solidFill>
          <a:srgbClr val="FF6600"/>
        </a:solidFill>
      </dgm:spPr>
      <dgm:t>
        <a:bodyPr/>
        <a:lstStyle/>
        <a:p>
          <a:r>
            <a:rPr lang="zh-TW" altLang="en-US" sz="2800" dirty="0">
              <a:latin typeface="+mj-ea"/>
              <a:ea typeface="+mj-ea"/>
            </a:rPr>
            <a:t>個人護理員</a:t>
          </a:r>
          <a:endParaRPr lang="zh-HK" altLang="en-US" sz="2800" dirty="0">
            <a:latin typeface="+mj-ea"/>
            <a:ea typeface="+mj-ea"/>
          </a:endParaRPr>
        </a:p>
      </dgm:t>
    </dgm:pt>
    <dgm:pt modelId="{65BC5EAD-BFC4-4519-AFDB-0E94A8A2548D}" type="parTrans" cxnId="{FF4030CB-2A84-4E3F-BA29-71704E2CF02A}">
      <dgm:prSet/>
      <dgm:spPr/>
      <dgm:t>
        <a:bodyPr/>
        <a:lstStyle/>
        <a:p>
          <a:endParaRPr lang="zh-HK" altLang="en-US"/>
        </a:p>
      </dgm:t>
    </dgm:pt>
    <dgm:pt modelId="{FABE061F-8FC5-4E1D-9C50-0609F66CC6B3}" type="sibTrans" cxnId="{FF4030CB-2A84-4E3F-BA29-71704E2CF02A}">
      <dgm:prSet/>
      <dgm:spPr>
        <a:ln w="38100">
          <a:solidFill>
            <a:srgbClr val="CC00CC"/>
          </a:solidFill>
        </a:ln>
      </dgm:spPr>
      <dgm:t>
        <a:bodyPr/>
        <a:lstStyle/>
        <a:p>
          <a:endParaRPr lang="zh-HK" altLang="en-US"/>
        </a:p>
      </dgm:t>
    </dgm:pt>
    <dgm:pt modelId="{532CDBCD-B13F-4989-9B4D-1468B1C898A8}" type="pres">
      <dgm:prSet presAssocID="{3B368505-9A8F-443D-A841-495F829B65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F710B2-3313-4F81-B49D-062605BD37B3}" type="pres">
      <dgm:prSet presAssocID="{07266DD8-64BF-40DD-BE54-98C1BEB7973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78E8B-102C-491A-BE8D-E17C84A0DD06}" type="pres">
      <dgm:prSet presAssocID="{07266DD8-64BF-40DD-BE54-98C1BEB79732}" presName="spNode" presStyleCnt="0"/>
      <dgm:spPr/>
      <dgm:t>
        <a:bodyPr/>
        <a:lstStyle/>
        <a:p>
          <a:endParaRPr lang="zh-HK" altLang="en-US"/>
        </a:p>
      </dgm:t>
    </dgm:pt>
    <dgm:pt modelId="{FC81844E-28EC-43BE-953C-C0481FEFCE3C}" type="pres">
      <dgm:prSet presAssocID="{7314779B-7407-431D-BC72-6335379F4A4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CDC1406-B208-487A-A080-553D656A9348}" type="pres">
      <dgm:prSet presAssocID="{299FB479-089A-4BC4-979F-E5C93F1A07C5}" presName="node" presStyleLbl="node1" presStyleIdx="1" presStyleCnt="5" custRadScaleRad="101104" custRadScaleInc="14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70128-A55D-4D31-AEA3-D0DC76918F10}" type="pres">
      <dgm:prSet presAssocID="{299FB479-089A-4BC4-979F-E5C93F1A07C5}" presName="spNode" presStyleCnt="0"/>
      <dgm:spPr/>
      <dgm:t>
        <a:bodyPr/>
        <a:lstStyle/>
        <a:p>
          <a:endParaRPr lang="zh-HK" altLang="en-US"/>
        </a:p>
      </dgm:t>
    </dgm:pt>
    <dgm:pt modelId="{A94C41AD-79CE-4E35-BBA8-8A3AA1FB22A9}" type="pres">
      <dgm:prSet presAssocID="{5E8F2652-40A3-4DAB-94C0-4553BF17FA2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9784F42-E00E-4064-BCB4-ED5C52F94DDA}" type="pres">
      <dgm:prSet presAssocID="{4FA0ACDA-8F77-45C1-BD37-2951572A285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C0B4B-8171-4564-B76C-DFD9F1E10E12}" type="pres">
      <dgm:prSet presAssocID="{4FA0ACDA-8F77-45C1-BD37-2951572A2857}" presName="spNode" presStyleCnt="0"/>
      <dgm:spPr/>
      <dgm:t>
        <a:bodyPr/>
        <a:lstStyle/>
        <a:p>
          <a:endParaRPr lang="zh-HK" altLang="en-US"/>
        </a:p>
      </dgm:t>
    </dgm:pt>
    <dgm:pt modelId="{306DC14E-C0D8-43E8-A174-F278A4881AD8}" type="pres">
      <dgm:prSet presAssocID="{D14D817F-003C-4701-8B5B-774AD284095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3E19389A-6BE0-4364-A18F-BCD13529C5DE}" type="pres">
      <dgm:prSet presAssocID="{C00EFCED-44EF-456C-993E-D2C70195E53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0D334-CA9F-454C-A813-EA3D764B3914}" type="pres">
      <dgm:prSet presAssocID="{C00EFCED-44EF-456C-993E-D2C70195E538}" presName="spNode" presStyleCnt="0"/>
      <dgm:spPr/>
      <dgm:t>
        <a:bodyPr/>
        <a:lstStyle/>
        <a:p>
          <a:endParaRPr lang="zh-HK" altLang="en-US"/>
        </a:p>
      </dgm:t>
    </dgm:pt>
    <dgm:pt modelId="{92E2E54E-C8E8-47AC-BE49-6CF372496D9A}" type="pres">
      <dgm:prSet presAssocID="{FABE061F-8FC5-4E1D-9C50-0609F66CC6B3}" presName="sibTrans" presStyleLbl="sibTrans1D1" presStyleIdx="3" presStyleCnt="5"/>
      <dgm:spPr/>
      <dgm:t>
        <a:bodyPr/>
        <a:lstStyle/>
        <a:p>
          <a:endParaRPr lang="en-US"/>
        </a:p>
      </dgm:t>
    </dgm:pt>
    <dgm:pt modelId="{AC8DCBE4-69CD-4912-B270-378E237291B3}" type="pres">
      <dgm:prSet presAssocID="{D5294EB9-9309-4316-868A-DF14CC39144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8B144-7B64-41B5-991E-F3A1F6F86FFA}" type="pres">
      <dgm:prSet presAssocID="{D5294EB9-9309-4316-868A-DF14CC391442}" presName="spNode" presStyleCnt="0"/>
      <dgm:spPr/>
      <dgm:t>
        <a:bodyPr/>
        <a:lstStyle/>
        <a:p>
          <a:endParaRPr lang="zh-HK" altLang="en-US"/>
        </a:p>
      </dgm:t>
    </dgm:pt>
    <dgm:pt modelId="{7F9583FA-B47F-42D1-8536-2B0C3C6A1DB1}" type="pres">
      <dgm:prSet presAssocID="{6C192B15-F115-48F6-BFDC-B0A577657E91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FF4030CB-2A84-4E3F-BA29-71704E2CF02A}" srcId="{3B368505-9A8F-443D-A841-495F829B6574}" destId="{C00EFCED-44EF-456C-993E-D2C70195E538}" srcOrd="3" destOrd="0" parTransId="{65BC5EAD-BFC4-4519-AFDB-0E94A8A2548D}" sibTransId="{FABE061F-8FC5-4E1D-9C50-0609F66CC6B3}"/>
    <dgm:cxn modelId="{2F13BC78-5E33-4C98-979D-79452F74B797}" type="presOf" srcId="{4FA0ACDA-8F77-45C1-BD37-2951572A2857}" destId="{39784F42-E00E-4064-BCB4-ED5C52F94DDA}" srcOrd="0" destOrd="0" presId="urn:microsoft.com/office/officeart/2005/8/layout/cycle6"/>
    <dgm:cxn modelId="{4C6C4DA4-427C-46DD-B669-E2640478CDB9}" type="presOf" srcId="{D14D817F-003C-4701-8B5B-774AD2840954}" destId="{306DC14E-C0D8-43E8-A174-F278A4881AD8}" srcOrd="0" destOrd="0" presId="urn:microsoft.com/office/officeart/2005/8/layout/cycle6"/>
    <dgm:cxn modelId="{A51F9D3A-15F2-4BDE-896B-E334BC8043A0}" type="presOf" srcId="{C00EFCED-44EF-456C-993E-D2C70195E538}" destId="{3E19389A-6BE0-4364-A18F-BCD13529C5DE}" srcOrd="0" destOrd="0" presId="urn:microsoft.com/office/officeart/2005/8/layout/cycle6"/>
    <dgm:cxn modelId="{73C901AC-9C54-4367-83A1-559B3BB63B61}" type="presOf" srcId="{FABE061F-8FC5-4E1D-9C50-0609F66CC6B3}" destId="{92E2E54E-C8E8-47AC-BE49-6CF372496D9A}" srcOrd="0" destOrd="0" presId="urn:microsoft.com/office/officeart/2005/8/layout/cycle6"/>
    <dgm:cxn modelId="{A7922922-AA04-492D-8155-1A71371BA1F0}" srcId="{3B368505-9A8F-443D-A841-495F829B6574}" destId="{4FA0ACDA-8F77-45C1-BD37-2951572A2857}" srcOrd="2" destOrd="0" parTransId="{7B1BC809-69F9-402D-900B-10BDA96D4A98}" sibTransId="{D14D817F-003C-4701-8B5B-774AD2840954}"/>
    <dgm:cxn modelId="{DC447697-160B-4E01-9966-233294338618}" srcId="{3B368505-9A8F-443D-A841-495F829B6574}" destId="{D5294EB9-9309-4316-868A-DF14CC391442}" srcOrd="4" destOrd="0" parTransId="{CC1CF73A-08F7-49F2-BE87-8180C4ABBE2E}" sibTransId="{6C192B15-F115-48F6-BFDC-B0A577657E91}"/>
    <dgm:cxn modelId="{349A6948-F252-4D8A-A3A1-E907AFFD031E}" type="presOf" srcId="{6C192B15-F115-48F6-BFDC-B0A577657E91}" destId="{7F9583FA-B47F-42D1-8536-2B0C3C6A1DB1}" srcOrd="0" destOrd="0" presId="urn:microsoft.com/office/officeart/2005/8/layout/cycle6"/>
    <dgm:cxn modelId="{35F7FBDB-EEB2-4976-920B-EDA73BA7D476}" srcId="{3B368505-9A8F-443D-A841-495F829B6574}" destId="{07266DD8-64BF-40DD-BE54-98C1BEB79732}" srcOrd="0" destOrd="0" parTransId="{EF9339DF-0558-440E-A21C-E34360E2D5D6}" sibTransId="{7314779B-7407-431D-BC72-6335379F4A41}"/>
    <dgm:cxn modelId="{39BE8297-98E2-4811-BF40-2760712BC293}" type="presOf" srcId="{299FB479-089A-4BC4-979F-E5C93F1A07C5}" destId="{BCDC1406-B208-487A-A080-553D656A9348}" srcOrd="0" destOrd="0" presId="urn:microsoft.com/office/officeart/2005/8/layout/cycle6"/>
    <dgm:cxn modelId="{1447D8F6-6977-42E6-B951-0F44C3BE1445}" type="presOf" srcId="{5E8F2652-40A3-4DAB-94C0-4553BF17FA2D}" destId="{A94C41AD-79CE-4E35-BBA8-8A3AA1FB22A9}" srcOrd="0" destOrd="0" presId="urn:microsoft.com/office/officeart/2005/8/layout/cycle6"/>
    <dgm:cxn modelId="{1BB55346-B259-4C6F-814F-1858B5EBD265}" type="presOf" srcId="{07266DD8-64BF-40DD-BE54-98C1BEB79732}" destId="{B3F710B2-3313-4F81-B49D-062605BD37B3}" srcOrd="0" destOrd="0" presId="urn:microsoft.com/office/officeart/2005/8/layout/cycle6"/>
    <dgm:cxn modelId="{5295B56D-AFD2-4E7C-B7E3-D77A496AB9E0}" type="presOf" srcId="{D5294EB9-9309-4316-868A-DF14CC391442}" destId="{AC8DCBE4-69CD-4912-B270-378E237291B3}" srcOrd="0" destOrd="0" presId="urn:microsoft.com/office/officeart/2005/8/layout/cycle6"/>
    <dgm:cxn modelId="{80199C15-D8B5-49C6-BE66-AC43750F9AA3}" type="presOf" srcId="{3B368505-9A8F-443D-A841-495F829B6574}" destId="{532CDBCD-B13F-4989-9B4D-1468B1C898A8}" srcOrd="0" destOrd="0" presId="urn:microsoft.com/office/officeart/2005/8/layout/cycle6"/>
    <dgm:cxn modelId="{FFE9E258-010A-4877-A9BE-EAE48C34817E}" type="presOf" srcId="{7314779B-7407-431D-BC72-6335379F4A41}" destId="{FC81844E-28EC-43BE-953C-C0481FEFCE3C}" srcOrd="0" destOrd="0" presId="urn:microsoft.com/office/officeart/2005/8/layout/cycle6"/>
    <dgm:cxn modelId="{98F75A65-3E0B-4F3F-BD7B-451CFC6BE9EA}" srcId="{3B368505-9A8F-443D-A841-495F829B6574}" destId="{299FB479-089A-4BC4-979F-E5C93F1A07C5}" srcOrd="1" destOrd="0" parTransId="{A3A4ECFD-3571-4110-8C5E-F82E1F366EF2}" sibTransId="{5E8F2652-40A3-4DAB-94C0-4553BF17FA2D}"/>
    <dgm:cxn modelId="{353BFCBC-4F34-4149-AD1C-A69A53EE23FF}" type="presParOf" srcId="{532CDBCD-B13F-4989-9B4D-1468B1C898A8}" destId="{B3F710B2-3313-4F81-B49D-062605BD37B3}" srcOrd="0" destOrd="0" presId="urn:microsoft.com/office/officeart/2005/8/layout/cycle6"/>
    <dgm:cxn modelId="{F50EB919-6ECB-4C46-9CE4-E1C77AEDF29E}" type="presParOf" srcId="{532CDBCD-B13F-4989-9B4D-1468B1C898A8}" destId="{06578E8B-102C-491A-BE8D-E17C84A0DD06}" srcOrd="1" destOrd="0" presId="urn:microsoft.com/office/officeart/2005/8/layout/cycle6"/>
    <dgm:cxn modelId="{0FD2D2F2-8E1E-4293-B895-B263459209B9}" type="presParOf" srcId="{532CDBCD-B13F-4989-9B4D-1468B1C898A8}" destId="{FC81844E-28EC-43BE-953C-C0481FEFCE3C}" srcOrd="2" destOrd="0" presId="urn:microsoft.com/office/officeart/2005/8/layout/cycle6"/>
    <dgm:cxn modelId="{73535056-0A72-4447-837E-E41D84D72D3F}" type="presParOf" srcId="{532CDBCD-B13F-4989-9B4D-1468B1C898A8}" destId="{BCDC1406-B208-487A-A080-553D656A9348}" srcOrd="3" destOrd="0" presId="urn:microsoft.com/office/officeart/2005/8/layout/cycle6"/>
    <dgm:cxn modelId="{44620826-6A1D-4468-87E3-093CC4CA35BE}" type="presParOf" srcId="{532CDBCD-B13F-4989-9B4D-1468B1C898A8}" destId="{29870128-A55D-4D31-AEA3-D0DC76918F10}" srcOrd="4" destOrd="0" presId="urn:microsoft.com/office/officeart/2005/8/layout/cycle6"/>
    <dgm:cxn modelId="{B1C6DE51-2389-48A6-B382-9AF81BD26A60}" type="presParOf" srcId="{532CDBCD-B13F-4989-9B4D-1468B1C898A8}" destId="{A94C41AD-79CE-4E35-BBA8-8A3AA1FB22A9}" srcOrd="5" destOrd="0" presId="urn:microsoft.com/office/officeart/2005/8/layout/cycle6"/>
    <dgm:cxn modelId="{C6458944-0E6C-4FA0-9F9E-0EE7F789EF0C}" type="presParOf" srcId="{532CDBCD-B13F-4989-9B4D-1468B1C898A8}" destId="{39784F42-E00E-4064-BCB4-ED5C52F94DDA}" srcOrd="6" destOrd="0" presId="urn:microsoft.com/office/officeart/2005/8/layout/cycle6"/>
    <dgm:cxn modelId="{D4902355-6845-4FDC-BD38-44274BB33EBD}" type="presParOf" srcId="{532CDBCD-B13F-4989-9B4D-1468B1C898A8}" destId="{465C0B4B-8171-4564-B76C-DFD9F1E10E12}" srcOrd="7" destOrd="0" presId="urn:microsoft.com/office/officeart/2005/8/layout/cycle6"/>
    <dgm:cxn modelId="{462DF547-24F5-4252-924A-DC1992958ADF}" type="presParOf" srcId="{532CDBCD-B13F-4989-9B4D-1468B1C898A8}" destId="{306DC14E-C0D8-43E8-A174-F278A4881AD8}" srcOrd="8" destOrd="0" presId="urn:microsoft.com/office/officeart/2005/8/layout/cycle6"/>
    <dgm:cxn modelId="{3498FDD9-6EA7-4968-A9B8-203C7C7A624E}" type="presParOf" srcId="{532CDBCD-B13F-4989-9B4D-1468B1C898A8}" destId="{3E19389A-6BE0-4364-A18F-BCD13529C5DE}" srcOrd="9" destOrd="0" presId="urn:microsoft.com/office/officeart/2005/8/layout/cycle6"/>
    <dgm:cxn modelId="{01A18766-2190-48C9-9B6F-560D674017A1}" type="presParOf" srcId="{532CDBCD-B13F-4989-9B4D-1468B1C898A8}" destId="{1010D334-CA9F-454C-A813-EA3D764B3914}" srcOrd="10" destOrd="0" presId="urn:microsoft.com/office/officeart/2005/8/layout/cycle6"/>
    <dgm:cxn modelId="{AF32B0AB-D87B-45DF-847A-3082C6E82488}" type="presParOf" srcId="{532CDBCD-B13F-4989-9B4D-1468B1C898A8}" destId="{92E2E54E-C8E8-47AC-BE49-6CF372496D9A}" srcOrd="11" destOrd="0" presId="urn:microsoft.com/office/officeart/2005/8/layout/cycle6"/>
    <dgm:cxn modelId="{A0ADD647-29A4-430C-B45E-1B1FA27E67EF}" type="presParOf" srcId="{532CDBCD-B13F-4989-9B4D-1468B1C898A8}" destId="{AC8DCBE4-69CD-4912-B270-378E237291B3}" srcOrd="12" destOrd="0" presId="urn:microsoft.com/office/officeart/2005/8/layout/cycle6"/>
    <dgm:cxn modelId="{D204AB00-0870-42C6-89E0-9C2160B20203}" type="presParOf" srcId="{532CDBCD-B13F-4989-9B4D-1468B1C898A8}" destId="{BA68B144-7B64-41B5-991E-F3A1F6F86FFA}" srcOrd="13" destOrd="0" presId="urn:microsoft.com/office/officeart/2005/8/layout/cycle6"/>
    <dgm:cxn modelId="{003B66C2-D1C2-49C7-8157-EA606F5A0A02}" type="presParOf" srcId="{532CDBCD-B13F-4989-9B4D-1468B1C898A8}" destId="{7F9583FA-B47F-42D1-8536-2B0C3C6A1DB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368505-9A8F-443D-A841-495F829B6574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HK" altLang="en-US"/>
        </a:p>
      </dgm:t>
    </dgm:pt>
    <dgm:pt modelId="{07266DD8-64BF-40DD-BE54-98C1BEB79732}">
      <dgm:prSet phldrT="[文字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全面護理</a:t>
          </a:r>
          <a:endParaRPr lang="zh-HK" altLang="en-US" b="1" dirty="0">
            <a:latin typeface="標楷體" pitchFamily="65" charset="-120"/>
            <a:ea typeface="標楷體" pitchFamily="65" charset="-120"/>
          </a:endParaRPr>
        </a:p>
      </dgm:t>
    </dgm:pt>
    <dgm:pt modelId="{EF9339DF-0558-440E-A21C-E34360E2D5D6}" type="parTrans" cxnId="{35F7FBDB-EEB2-4976-920B-EDA73BA7D476}">
      <dgm:prSet/>
      <dgm:spPr/>
      <dgm:t>
        <a:bodyPr/>
        <a:lstStyle/>
        <a:p>
          <a:endParaRPr lang="zh-HK" altLang="en-US"/>
        </a:p>
      </dgm:t>
    </dgm:pt>
    <dgm:pt modelId="{7314779B-7407-431D-BC72-6335379F4A41}" type="sibTrans" cxnId="{35F7FBDB-EEB2-4976-920B-EDA73BA7D476}">
      <dgm:prSet/>
      <dgm:spPr/>
      <dgm:t>
        <a:bodyPr/>
        <a:lstStyle/>
        <a:p>
          <a:endParaRPr lang="zh-HK" altLang="en-US"/>
        </a:p>
      </dgm:t>
    </dgm:pt>
    <dgm:pt modelId="{77A3C6AD-D031-4077-9BBC-7D16FCD9E398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基本個人照顧</a:t>
          </a:r>
          <a:endParaRPr lang="zh-HK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737E43C0-125B-4E04-BFEE-04E12C19D370}" type="parTrans" cxnId="{2DCEB54E-BBBE-4B28-B760-4ECA2EAF5C5D}">
      <dgm:prSet/>
      <dgm:spPr/>
      <dgm:t>
        <a:bodyPr/>
        <a:lstStyle/>
        <a:p>
          <a:endParaRPr lang="zh-HK" altLang="en-US"/>
        </a:p>
      </dgm:t>
    </dgm:pt>
    <dgm:pt modelId="{715BEDCA-0BA9-4635-B206-0AE34710B210}" type="sibTrans" cxnId="{2DCEB54E-BBBE-4B28-B760-4ECA2EAF5C5D}">
      <dgm:prSet/>
      <dgm:spPr/>
      <dgm:t>
        <a:bodyPr/>
        <a:lstStyle/>
        <a:p>
          <a:endParaRPr lang="zh-HK" altLang="en-US"/>
        </a:p>
      </dgm:t>
    </dgm:pt>
    <dgm:pt modelId="{3F395200-26DC-45DA-A78F-0DD783E85B16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特殊護理照顧</a:t>
          </a:r>
          <a:endParaRPr lang="zh-HK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C04956F1-2CFC-4A54-A8A9-20AC2A3DDDFA}" type="parTrans" cxnId="{45425566-5E07-4E5A-99D2-4B3F972D49C3}">
      <dgm:prSet/>
      <dgm:spPr/>
      <dgm:t>
        <a:bodyPr/>
        <a:lstStyle/>
        <a:p>
          <a:endParaRPr lang="zh-HK" altLang="en-US"/>
        </a:p>
      </dgm:t>
    </dgm:pt>
    <dgm:pt modelId="{BA15E92C-B817-4EE9-89C5-96A53B0721D4}" type="sibTrans" cxnId="{45425566-5E07-4E5A-99D2-4B3F972D49C3}">
      <dgm:prSet/>
      <dgm:spPr/>
      <dgm:t>
        <a:bodyPr/>
        <a:lstStyle/>
        <a:p>
          <a:endParaRPr lang="zh-HK" altLang="en-US"/>
        </a:p>
      </dgm:t>
    </dgm:pt>
    <dgm:pt modelId="{AE5DD957-A56B-4EA9-B495-F38F9B5DFB09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社工服務</a:t>
          </a:r>
          <a:endParaRPr lang="zh-HK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25A8B404-1EA4-4787-B8A2-DAC140DA66B5}" type="parTrans" cxnId="{CE30A689-02F0-4B48-A638-208D817FDE29}">
      <dgm:prSet/>
      <dgm:spPr/>
      <dgm:t>
        <a:bodyPr/>
        <a:lstStyle/>
        <a:p>
          <a:endParaRPr lang="zh-HK" altLang="en-US"/>
        </a:p>
      </dgm:t>
    </dgm:pt>
    <dgm:pt modelId="{38718BFF-97FB-4F09-BDB9-362D90C7B52C}" type="sibTrans" cxnId="{CE30A689-02F0-4B48-A638-208D817FDE29}">
      <dgm:prSet/>
      <dgm:spPr/>
      <dgm:t>
        <a:bodyPr/>
        <a:lstStyle/>
        <a:p>
          <a:endParaRPr lang="zh-HK" altLang="en-US"/>
        </a:p>
      </dgm:t>
    </dgm:pt>
    <dgm:pt modelId="{C8B6BF11-7DD7-435F-9D0E-01DB9518531D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在家訓練</a:t>
          </a:r>
          <a:endParaRPr lang="zh-HK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F56C5A2A-EDBD-4258-942E-7B35AC6FC905}" type="parTrans" cxnId="{577C35B7-A8AC-4602-B6AE-D32BB68973C0}">
      <dgm:prSet/>
      <dgm:spPr/>
      <dgm:t>
        <a:bodyPr/>
        <a:lstStyle/>
        <a:p>
          <a:endParaRPr lang="zh-HK" altLang="en-US"/>
        </a:p>
      </dgm:t>
    </dgm:pt>
    <dgm:pt modelId="{02274F76-531D-4C99-8000-EF2CE856A216}" type="sibTrans" cxnId="{577C35B7-A8AC-4602-B6AE-D32BB68973C0}">
      <dgm:prSet/>
      <dgm:spPr/>
      <dgm:t>
        <a:bodyPr/>
        <a:lstStyle/>
        <a:p>
          <a:endParaRPr lang="zh-HK" altLang="en-US"/>
        </a:p>
      </dgm:t>
    </dgm:pt>
    <dgm:pt modelId="{BC4CB34F-E28B-4FA9-9856-080918AE12CA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復康服務</a:t>
          </a:r>
          <a:endParaRPr lang="zh-HK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B1E6645C-0BBA-451C-AEF8-81DA8A6316F9}" type="parTrans" cxnId="{9E1E9FA4-4662-4974-8108-B031ECBA724F}">
      <dgm:prSet/>
      <dgm:spPr/>
      <dgm:t>
        <a:bodyPr/>
        <a:lstStyle/>
        <a:p>
          <a:endParaRPr lang="zh-HK" altLang="en-US"/>
        </a:p>
      </dgm:t>
    </dgm:pt>
    <dgm:pt modelId="{14B4DAAD-AB03-44F4-8082-514DDDB27A73}" type="sibTrans" cxnId="{9E1E9FA4-4662-4974-8108-B031ECBA724F}">
      <dgm:prSet/>
      <dgm:spPr/>
      <dgm:t>
        <a:bodyPr/>
        <a:lstStyle/>
        <a:p>
          <a:endParaRPr lang="zh-HK" altLang="en-US"/>
        </a:p>
      </dgm:t>
    </dgm:pt>
    <dgm:pt modelId="{B62A4C27-800D-4BD5-8FA1-310EE0B18802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特別陪護服務</a:t>
          </a:r>
          <a:endParaRPr lang="zh-HK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562FB216-3CF1-4478-B1F7-7C0FE5372572}" type="parTrans" cxnId="{AB6D6139-8867-42E0-A62B-C0B829C6493C}">
      <dgm:prSet/>
      <dgm:spPr/>
      <dgm:t>
        <a:bodyPr/>
        <a:lstStyle/>
        <a:p>
          <a:endParaRPr lang="zh-HK" altLang="en-US"/>
        </a:p>
      </dgm:t>
    </dgm:pt>
    <dgm:pt modelId="{0E7CEAD6-E720-4C2C-883D-80742DFA9957}" type="sibTrans" cxnId="{AB6D6139-8867-42E0-A62B-C0B829C6493C}">
      <dgm:prSet/>
      <dgm:spPr/>
      <dgm:t>
        <a:bodyPr/>
        <a:lstStyle/>
        <a:p>
          <a:endParaRPr lang="zh-HK" altLang="en-US"/>
        </a:p>
      </dgm:t>
    </dgm:pt>
    <dgm:pt modelId="{89C46410-5061-45D8-91B9-C1DA260BF53F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陪診服務</a:t>
          </a:r>
          <a:endParaRPr lang="zh-HK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F336070B-BD8A-49CF-B31C-06C3730CF8C8}" type="parTrans" cxnId="{5C3C923B-7C23-41F9-BC3D-1B131554A7A1}">
      <dgm:prSet/>
      <dgm:spPr/>
      <dgm:t>
        <a:bodyPr/>
        <a:lstStyle/>
        <a:p>
          <a:endParaRPr lang="zh-HK" altLang="en-US"/>
        </a:p>
      </dgm:t>
    </dgm:pt>
    <dgm:pt modelId="{4E4B8C54-15AF-4731-9EB9-A34026A97F82}" type="sibTrans" cxnId="{5C3C923B-7C23-41F9-BC3D-1B131554A7A1}">
      <dgm:prSet/>
      <dgm:spPr/>
      <dgm:t>
        <a:bodyPr/>
        <a:lstStyle/>
        <a:p>
          <a:endParaRPr lang="zh-HK" altLang="en-US"/>
        </a:p>
      </dgm:t>
    </dgm:pt>
    <dgm:pt modelId="{103CCA89-02D7-4039-9328-0E078D48F000}" type="pres">
      <dgm:prSet presAssocID="{3B368505-9A8F-443D-A841-495F829B657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HK" altLang="en-US"/>
        </a:p>
      </dgm:t>
    </dgm:pt>
    <dgm:pt modelId="{D3B72D51-2431-4B68-93D9-C20A3B7F0E39}" type="pres">
      <dgm:prSet presAssocID="{07266DD8-64BF-40DD-BE54-98C1BEB79732}" presName="singleCycle" presStyleCnt="0"/>
      <dgm:spPr/>
      <dgm:t>
        <a:bodyPr/>
        <a:lstStyle/>
        <a:p>
          <a:endParaRPr lang="zh-HK" altLang="en-US"/>
        </a:p>
      </dgm:t>
    </dgm:pt>
    <dgm:pt modelId="{4D0F7F3B-F7D6-46D6-83A0-B0E61236DB65}" type="pres">
      <dgm:prSet presAssocID="{07266DD8-64BF-40DD-BE54-98C1BEB79732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zh-HK" altLang="en-US"/>
        </a:p>
      </dgm:t>
    </dgm:pt>
    <dgm:pt modelId="{91E9DEB5-4C73-4146-B06B-7D05BD34A9FA}" type="pres">
      <dgm:prSet presAssocID="{737E43C0-125B-4E04-BFEE-04E12C19D370}" presName="Name56" presStyleLbl="parChTrans1D2" presStyleIdx="0" presStyleCnt="7"/>
      <dgm:spPr/>
      <dgm:t>
        <a:bodyPr/>
        <a:lstStyle/>
        <a:p>
          <a:endParaRPr lang="zh-HK" altLang="en-US"/>
        </a:p>
      </dgm:t>
    </dgm:pt>
    <dgm:pt modelId="{90F7D4C5-47F6-4595-85B2-0BD96B647BF1}" type="pres">
      <dgm:prSet presAssocID="{77A3C6AD-D031-4077-9BBC-7D16FCD9E398}" presName="text0" presStyleLbl="node1" presStyleIdx="1" presStyleCnt="8" custScaleX="229270" custScaleY="5273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48F2F0D-138C-4A23-BDA0-7FFE99EFD82D}" type="pres">
      <dgm:prSet presAssocID="{C04956F1-2CFC-4A54-A8A9-20AC2A3DDDFA}" presName="Name56" presStyleLbl="parChTrans1D2" presStyleIdx="1" presStyleCnt="7"/>
      <dgm:spPr/>
      <dgm:t>
        <a:bodyPr/>
        <a:lstStyle/>
        <a:p>
          <a:endParaRPr lang="zh-HK" altLang="en-US"/>
        </a:p>
      </dgm:t>
    </dgm:pt>
    <dgm:pt modelId="{15222FEC-1442-4766-94A1-1C984D5B35A0}" type="pres">
      <dgm:prSet presAssocID="{3F395200-26DC-45DA-A78F-0DD783E85B16}" presName="text0" presStyleLbl="node1" presStyleIdx="2" presStyleCnt="8" custScaleX="222114" custScaleY="49971" custRadScaleRad="121490" custRadScaleInc="5553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8158A61-15A1-4710-82C2-F01F6D8A521D}" type="pres">
      <dgm:prSet presAssocID="{B1E6645C-0BBA-451C-AEF8-81DA8A6316F9}" presName="Name56" presStyleLbl="parChTrans1D2" presStyleIdx="2" presStyleCnt="7"/>
      <dgm:spPr/>
      <dgm:t>
        <a:bodyPr/>
        <a:lstStyle/>
        <a:p>
          <a:endParaRPr lang="zh-HK" altLang="en-US"/>
        </a:p>
      </dgm:t>
    </dgm:pt>
    <dgm:pt modelId="{A7D63083-E313-40BB-A525-C95FFAA9A462}" type="pres">
      <dgm:prSet presAssocID="{BC4CB34F-E28B-4FA9-9856-080918AE12CA}" presName="text0" presStyleLbl="node1" presStyleIdx="3" presStyleCnt="8" custScaleX="192876" custScaleY="51730" custRadScaleRad="137103" custRadScaleInc="-26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E59BC6E-CBEE-41C5-A568-ED941855128E}" type="pres">
      <dgm:prSet presAssocID="{25A8B404-1EA4-4787-B8A2-DAC140DA66B5}" presName="Name56" presStyleLbl="parChTrans1D2" presStyleIdx="3" presStyleCnt="7"/>
      <dgm:spPr/>
      <dgm:t>
        <a:bodyPr/>
        <a:lstStyle/>
        <a:p>
          <a:endParaRPr lang="zh-HK" altLang="en-US"/>
        </a:p>
      </dgm:t>
    </dgm:pt>
    <dgm:pt modelId="{7AE57BB9-0D35-4E9A-8683-701CFBFE1B71}" type="pres">
      <dgm:prSet presAssocID="{AE5DD957-A56B-4EA9-B495-F38F9B5DFB09}" presName="text0" presStyleLbl="node1" presStyleIdx="4" presStyleCnt="8" custScaleX="200956" custScaleY="52549" custRadScaleRad="115360" custRadScaleInc="-4310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697C58D6-9828-4B5C-8EF4-CCE790FAFC3B}" type="pres">
      <dgm:prSet presAssocID="{F56C5A2A-EDBD-4258-942E-7B35AC6FC905}" presName="Name56" presStyleLbl="parChTrans1D2" presStyleIdx="4" presStyleCnt="7"/>
      <dgm:spPr/>
      <dgm:t>
        <a:bodyPr/>
        <a:lstStyle/>
        <a:p>
          <a:endParaRPr lang="zh-HK" altLang="en-US"/>
        </a:p>
      </dgm:t>
    </dgm:pt>
    <dgm:pt modelId="{7424D741-D57F-429B-A13F-FB4461BCC5B3}" type="pres">
      <dgm:prSet presAssocID="{C8B6BF11-7DD7-435F-9D0E-01DB9518531D}" presName="text0" presStyleLbl="node1" presStyleIdx="5" presStyleCnt="8" custScaleX="191558" custScaleY="52549" custRadScaleRad="114014" custRadScaleInc="39547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7863D4ED-D17A-4F60-8951-4B70FB76A208}" type="pres">
      <dgm:prSet presAssocID="{562FB216-3CF1-4478-B1F7-7C0FE5372572}" presName="Name56" presStyleLbl="parChTrans1D2" presStyleIdx="5" presStyleCnt="7"/>
      <dgm:spPr/>
      <dgm:t>
        <a:bodyPr/>
        <a:lstStyle/>
        <a:p>
          <a:endParaRPr lang="zh-HK" altLang="en-US"/>
        </a:p>
      </dgm:t>
    </dgm:pt>
    <dgm:pt modelId="{86DC5349-3D36-42AC-A359-13210AE88E16}" type="pres">
      <dgm:prSet presAssocID="{B62A4C27-800D-4BD5-8FA1-310EE0B18802}" presName="text0" presStyleLbl="node1" presStyleIdx="6" presStyleCnt="8" custScaleX="254735" custScaleY="56588" custRadScaleRad="133329" custRadScaleInc="22470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3953C19-8E54-4E0D-81FE-D14248E0A945}" type="pres">
      <dgm:prSet presAssocID="{F336070B-BD8A-49CF-B31C-06C3730CF8C8}" presName="Name56" presStyleLbl="parChTrans1D2" presStyleIdx="6" presStyleCnt="7"/>
      <dgm:spPr/>
      <dgm:t>
        <a:bodyPr/>
        <a:lstStyle/>
        <a:p>
          <a:endParaRPr lang="zh-HK" altLang="en-US"/>
        </a:p>
      </dgm:t>
    </dgm:pt>
    <dgm:pt modelId="{9CCF9402-4B07-4014-979D-84374BC0483A}" type="pres">
      <dgm:prSet presAssocID="{89C46410-5061-45D8-91B9-C1DA260BF53F}" presName="text0" presStyleLbl="node1" presStyleIdx="7" presStyleCnt="8" custScaleX="208051" custScaleY="49065" custRadScaleRad="127535" custRadScaleInc="-52099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AA815112-B43F-4FE4-95FA-2A63B5F620D7}" type="presOf" srcId="{737E43C0-125B-4E04-BFEE-04E12C19D370}" destId="{91E9DEB5-4C73-4146-B06B-7D05BD34A9FA}" srcOrd="0" destOrd="0" presId="urn:microsoft.com/office/officeart/2008/layout/RadialCluster"/>
    <dgm:cxn modelId="{5C3C923B-7C23-41F9-BC3D-1B131554A7A1}" srcId="{07266DD8-64BF-40DD-BE54-98C1BEB79732}" destId="{89C46410-5061-45D8-91B9-C1DA260BF53F}" srcOrd="6" destOrd="0" parTransId="{F336070B-BD8A-49CF-B31C-06C3730CF8C8}" sibTransId="{4E4B8C54-15AF-4731-9EB9-A34026A97F82}"/>
    <dgm:cxn modelId="{577C35B7-A8AC-4602-B6AE-D32BB68973C0}" srcId="{07266DD8-64BF-40DD-BE54-98C1BEB79732}" destId="{C8B6BF11-7DD7-435F-9D0E-01DB9518531D}" srcOrd="4" destOrd="0" parTransId="{F56C5A2A-EDBD-4258-942E-7B35AC6FC905}" sibTransId="{02274F76-531D-4C99-8000-EF2CE856A216}"/>
    <dgm:cxn modelId="{CEB87476-3B09-4CD4-862F-EF7E7E21888F}" type="presOf" srcId="{F336070B-BD8A-49CF-B31C-06C3730CF8C8}" destId="{53953C19-8E54-4E0D-81FE-D14248E0A945}" srcOrd="0" destOrd="0" presId="urn:microsoft.com/office/officeart/2008/layout/RadialCluster"/>
    <dgm:cxn modelId="{AB6D6139-8867-42E0-A62B-C0B829C6493C}" srcId="{07266DD8-64BF-40DD-BE54-98C1BEB79732}" destId="{B62A4C27-800D-4BD5-8FA1-310EE0B18802}" srcOrd="5" destOrd="0" parTransId="{562FB216-3CF1-4478-B1F7-7C0FE5372572}" sibTransId="{0E7CEAD6-E720-4C2C-883D-80742DFA9957}"/>
    <dgm:cxn modelId="{2DCEB54E-BBBE-4B28-B760-4ECA2EAF5C5D}" srcId="{07266DD8-64BF-40DD-BE54-98C1BEB79732}" destId="{77A3C6AD-D031-4077-9BBC-7D16FCD9E398}" srcOrd="0" destOrd="0" parTransId="{737E43C0-125B-4E04-BFEE-04E12C19D370}" sibTransId="{715BEDCA-0BA9-4635-B206-0AE34710B210}"/>
    <dgm:cxn modelId="{83F1A7D5-A8FD-4AA0-86F3-68A6F25130D2}" type="presOf" srcId="{89C46410-5061-45D8-91B9-C1DA260BF53F}" destId="{9CCF9402-4B07-4014-979D-84374BC0483A}" srcOrd="0" destOrd="0" presId="urn:microsoft.com/office/officeart/2008/layout/RadialCluster"/>
    <dgm:cxn modelId="{E2F02D2E-7CFF-4303-BDC0-A2381DBCEFCD}" type="presOf" srcId="{B1E6645C-0BBA-451C-AEF8-81DA8A6316F9}" destId="{28158A61-15A1-4710-82C2-F01F6D8A521D}" srcOrd="0" destOrd="0" presId="urn:microsoft.com/office/officeart/2008/layout/RadialCluster"/>
    <dgm:cxn modelId="{49865D20-52DE-4488-AB1B-F916A569308B}" type="presOf" srcId="{562FB216-3CF1-4478-B1F7-7C0FE5372572}" destId="{7863D4ED-D17A-4F60-8951-4B70FB76A208}" srcOrd="0" destOrd="0" presId="urn:microsoft.com/office/officeart/2008/layout/RadialCluster"/>
    <dgm:cxn modelId="{5C458F20-DC0B-4489-A052-F478F36028DC}" type="presOf" srcId="{AE5DD957-A56B-4EA9-B495-F38F9B5DFB09}" destId="{7AE57BB9-0D35-4E9A-8683-701CFBFE1B71}" srcOrd="0" destOrd="0" presId="urn:microsoft.com/office/officeart/2008/layout/RadialCluster"/>
    <dgm:cxn modelId="{D8813808-2693-49FD-8598-D453715B3A13}" type="presOf" srcId="{07266DD8-64BF-40DD-BE54-98C1BEB79732}" destId="{4D0F7F3B-F7D6-46D6-83A0-B0E61236DB65}" srcOrd="0" destOrd="0" presId="urn:microsoft.com/office/officeart/2008/layout/RadialCluster"/>
    <dgm:cxn modelId="{FD7D052F-9D48-44A0-A693-7521A7DD6942}" type="presOf" srcId="{C8B6BF11-7DD7-435F-9D0E-01DB9518531D}" destId="{7424D741-D57F-429B-A13F-FB4461BCC5B3}" srcOrd="0" destOrd="0" presId="urn:microsoft.com/office/officeart/2008/layout/RadialCluster"/>
    <dgm:cxn modelId="{C0134FB3-BC47-40B2-B246-2CF36C708A25}" type="presOf" srcId="{F56C5A2A-EDBD-4258-942E-7B35AC6FC905}" destId="{697C58D6-9828-4B5C-8EF4-CCE790FAFC3B}" srcOrd="0" destOrd="0" presId="urn:microsoft.com/office/officeart/2008/layout/RadialCluster"/>
    <dgm:cxn modelId="{35F7FBDB-EEB2-4976-920B-EDA73BA7D476}" srcId="{3B368505-9A8F-443D-A841-495F829B6574}" destId="{07266DD8-64BF-40DD-BE54-98C1BEB79732}" srcOrd="0" destOrd="0" parTransId="{EF9339DF-0558-440E-A21C-E34360E2D5D6}" sibTransId="{7314779B-7407-431D-BC72-6335379F4A41}"/>
    <dgm:cxn modelId="{CE30A689-02F0-4B48-A638-208D817FDE29}" srcId="{07266DD8-64BF-40DD-BE54-98C1BEB79732}" destId="{AE5DD957-A56B-4EA9-B495-F38F9B5DFB09}" srcOrd="3" destOrd="0" parTransId="{25A8B404-1EA4-4787-B8A2-DAC140DA66B5}" sibTransId="{38718BFF-97FB-4F09-BDB9-362D90C7B52C}"/>
    <dgm:cxn modelId="{A236ECCB-E96E-4CF0-A011-A6B569F03F84}" type="presOf" srcId="{77A3C6AD-D031-4077-9BBC-7D16FCD9E398}" destId="{90F7D4C5-47F6-4595-85B2-0BD96B647BF1}" srcOrd="0" destOrd="0" presId="urn:microsoft.com/office/officeart/2008/layout/RadialCluster"/>
    <dgm:cxn modelId="{4083DE73-D423-4825-B6CC-C5CABB77BE26}" type="presOf" srcId="{3B368505-9A8F-443D-A841-495F829B6574}" destId="{103CCA89-02D7-4039-9328-0E078D48F000}" srcOrd="0" destOrd="0" presId="urn:microsoft.com/office/officeart/2008/layout/RadialCluster"/>
    <dgm:cxn modelId="{DE9B123D-EEAB-432E-901D-1A7825436973}" type="presOf" srcId="{25A8B404-1EA4-4787-B8A2-DAC140DA66B5}" destId="{CE59BC6E-CBEE-41C5-A568-ED941855128E}" srcOrd="0" destOrd="0" presId="urn:microsoft.com/office/officeart/2008/layout/RadialCluster"/>
    <dgm:cxn modelId="{45425566-5E07-4E5A-99D2-4B3F972D49C3}" srcId="{07266DD8-64BF-40DD-BE54-98C1BEB79732}" destId="{3F395200-26DC-45DA-A78F-0DD783E85B16}" srcOrd="1" destOrd="0" parTransId="{C04956F1-2CFC-4A54-A8A9-20AC2A3DDDFA}" sibTransId="{BA15E92C-B817-4EE9-89C5-96A53B0721D4}"/>
    <dgm:cxn modelId="{6C06433E-0B2C-4820-B64D-FD9AFFD8D722}" type="presOf" srcId="{BC4CB34F-E28B-4FA9-9856-080918AE12CA}" destId="{A7D63083-E313-40BB-A525-C95FFAA9A462}" srcOrd="0" destOrd="0" presId="urn:microsoft.com/office/officeart/2008/layout/RadialCluster"/>
    <dgm:cxn modelId="{9E1E9FA4-4662-4974-8108-B031ECBA724F}" srcId="{07266DD8-64BF-40DD-BE54-98C1BEB79732}" destId="{BC4CB34F-E28B-4FA9-9856-080918AE12CA}" srcOrd="2" destOrd="0" parTransId="{B1E6645C-0BBA-451C-AEF8-81DA8A6316F9}" sibTransId="{14B4DAAD-AB03-44F4-8082-514DDDB27A73}"/>
    <dgm:cxn modelId="{D33101C4-F869-456A-A512-40A3FE5A93F4}" type="presOf" srcId="{B62A4C27-800D-4BD5-8FA1-310EE0B18802}" destId="{86DC5349-3D36-42AC-A359-13210AE88E16}" srcOrd="0" destOrd="0" presId="urn:microsoft.com/office/officeart/2008/layout/RadialCluster"/>
    <dgm:cxn modelId="{93ACFB7D-14DC-4FAA-8937-021AC2BE4DAC}" type="presOf" srcId="{C04956F1-2CFC-4A54-A8A9-20AC2A3DDDFA}" destId="{048F2F0D-138C-4A23-BDA0-7FFE99EFD82D}" srcOrd="0" destOrd="0" presId="urn:microsoft.com/office/officeart/2008/layout/RadialCluster"/>
    <dgm:cxn modelId="{DD7A2B1C-5BFC-480F-BA06-68F8B577C500}" type="presOf" srcId="{3F395200-26DC-45DA-A78F-0DD783E85B16}" destId="{15222FEC-1442-4766-94A1-1C984D5B35A0}" srcOrd="0" destOrd="0" presId="urn:microsoft.com/office/officeart/2008/layout/RadialCluster"/>
    <dgm:cxn modelId="{8FF310B8-3D73-4B17-B6D5-3EF08A84A263}" type="presParOf" srcId="{103CCA89-02D7-4039-9328-0E078D48F000}" destId="{D3B72D51-2431-4B68-93D9-C20A3B7F0E39}" srcOrd="0" destOrd="0" presId="urn:microsoft.com/office/officeart/2008/layout/RadialCluster"/>
    <dgm:cxn modelId="{BA7659AB-0F9E-4630-812C-21466F42073C}" type="presParOf" srcId="{D3B72D51-2431-4B68-93D9-C20A3B7F0E39}" destId="{4D0F7F3B-F7D6-46D6-83A0-B0E61236DB65}" srcOrd="0" destOrd="0" presId="urn:microsoft.com/office/officeart/2008/layout/RadialCluster"/>
    <dgm:cxn modelId="{7B043530-7696-421B-920C-2E194EE69E62}" type="presParOf" srcId="{D3B72D51-2431-4B68-93D9-C20A3B7F0E39}" destId="{91E9DEB5-4C73-4146-B06B-7D05BD34A9FA}" srcOrd="1" destOrd="0" presId="urn:microsoft.com/office/officeart/2008/layout/RadialCluster"/>
    <dgm:cxn modelId="{30109303-D8B9-4F4E-8ED8-F5920E7ADE29}" type="presParOf" srcId="{D3B72D51-2431-4B68-93D9-C20A3B7F0E39}" destId="{90F7D4C5-47F6-4595-85B2-0BD96B647BF1}" srcOrd="2" destOrd="0" presId="urn:microsoft.com/office/officeart/2008/layout/RadialCluster"/>
    <dgm:cxn modelId="{2D400714-C591-4E16-A54A-0D4C09311768}" type="presParOf" srcId="{D3B72D51-2431-4B68-93D9-C20A3B7F0E39}" destId="{048F2F0D-138C-4A23-BDA0-7FFE99EFD82D}" srcOrd="3" destOrd="0" presId="urn:microsoft.com/office/officeart/2008/layout/RadialCluster"/>
    <dgm:cxn modelId="{9D4C52B8-1B4B-420C-AB78-FFD7D3128EFF}" type="presParOf" srcId="{D3B72D51-2431-4B68-93D9-C20A3B7F0E39}" destId="{15222FEC-1442-4766-94A1-1C984D5B35A0}" srcOrd="4" destOrd="0" presId="urn:microsoft.com/office/officeart/2008/layout/RadialCluster"/>
    <dgm:cxn modelId="{701ADF21-0D1C-484A-A044-33CA035D906F}" type="presParOf" srcId="{D3B72D51-2431-4B68-93D9-C20A3B7F0E39}" destId="{28158A61-15A1-4710-82C2-F01F6D8A521D}" srcOrd="5" destOrd="0" presId="urn:microsoft.com/office/officeart/2008/layout/RadialCluster"/>
    <dgm:cxn modelId="{0D14976E-8CE9-44D6-BF83-8131F82E02F2}" type="presParOf" srcId="{D3B72D51-2431-4B68-93D9-C20A3B7F0E39}" destId="{A7D63083-E313-40BB-A525-C95FFAA9A462}" srcOrd="6" destOrd="0" presId="urn:microsoft.com/office/officeart/2008/layout/RadialCluster"/>
    <dgm:cxn modelId="{4D255C62-6486-4C24-8C11-3D1CBC4E0806}" type="presParOf" srcId="{D3B72D51-2431-4B68-93D9-C20A3B7F0E39}" destId="{CE59BC6E-CBEE-41C5-A568-ED941855128E}" srcOrd="7" destOrd="0" presId="urn:microsoft.com/office/officeart/2008/layout/RadialCluster"/>
    <dgm:cxn modelId="{695F5290-8B3D-4806-ACDC-AC1873903C0D}" type="presParOf" srcId="{D3B72D51-2431-4B68-93D9-C20A3B7F0E39}" destId="{7AE57BB9-0D35-4E9A-8683-701CFBFE1B71}" srcOrd="8" destOrd="0" presId="urn:microsoft.com/office/officeart/2008/layout/RadialCluster"/>
    <dgm:cxn modelId="{469D6479-0BB4-4233-A387-DEF2EC9A3F1F}" type="presParOf" srcId="{D3B72D51-2431-4B68-93D9-C20A3B7F0E39}" destId="{697C58D6-9828-4B5C-8EF4-CCE790FAFC3B}" srcOrd="9" destOrd="0" presId="urn:microsoft.com/office/officeart/2008/layout/RadialCluster"/>
    <dgm:cxn modelId="{543AF166-6E43-4611-B6EF-53D6965900D7}" type="presParOf" srcId="{D3B72D51-2431-4B68-93D9-C20A3B7F0E39}" destId="{7424D741-D57F-429B-A13F-FB4461BCC5B3}" srcOrd="10" destOrd="0" presId="urn:microsoft.com/office/officeart/2008/layout/RadialCluster"/>
    <dgm:cxn modelId="{30277C28-06A2-422A-9820-5E20640B8069}" type="presParOf" srcId="{D3B72D51-2431-4B68-93D9-C20A3B7F0E39}" destId="{7863D4ED-D17A-4F60-8951-4B70FB76A208}" srcOrd="11" destOrd="0" presId="urn:microsoft.com/office/officeart/2008/layout/RadialCluster"/>
    <dgm:cxn modelId="{EA64EFE7-48FF-49EF-8C2D-3F4193FF289E}" type="presParOf" srcId="{D3B72D51-2431-4B68-93D9-C20A3B7F0E39}" destId="{86DC5349-3D36-42AC-A359-13210AE88E16}" srcOrd="12" destOrd="0" presId="urn:microsoft.com/office/officeart/2008/layout/RadialCluster"/>
    <dgm:cxn modelId="{5DA5E2EF-EBB4-4452-8BED-F4A30634F3D3}" type="presParOf" srcId="{D3B72D51-2431-4B68-93D9-C20A3B7F0E39}" destId="{53953C19-8E54-4E0D-81FE-D14248E0A945}" srcOrd="13" destOrd="0" presId="urn:microsoft.com/office/officeart/2008/layout/RadialCluster"/>
    <dgm:cxn modelId="{26D30DCF-5DD1-4571-971D-98C79BB790E3}" type="presParOf" srcId="{D3B72D51-2431-4B68-93D9-C20A3B7F0E39}" destId="{9CCF9402-4B07-4014-979D-84374BC0483A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A358471-5839-48B1-9A05-A916FBBF6E47}" type="datetimeFigureOut">
              <a:rPr lang="zh-TW" altLang="en-US"/>
              <a:pPr>
                <a:defRPr/>
              </a:pPr>
              <a:t>2018/11/22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91D1544-65D2-4AF5-A4AB-4E923A4DA7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510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7C5B8EC9-0D1B-43D3-859C-FE7349FFE076}" type="datetimeFigureOut">
              <a:rPr lang="zh-TW" altLang="en-US"/>
              <a:pPr>
                <a:defRPr/>
              </a:pPr>
              <a:t>2018/11/22</a:t>
            </a:fld>
            <a:endParaRPr lang="en-US" altLang="zh-TW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CBD88C96-EE99-4646-93A6-180DED53952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7542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HK" altLang="en-US" smtClean="0">
              <a:ea typeface="新細明體" charset="-120"/>
            </a:endParaRPr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163BC-5038-42DF-A4EB-6BE7E1205F4D}" type="slidenum">
              <a:rPr lang="zh-TW" altLang="en-US" smtClean="0">
                <a:ea typeface="新細明體" charset="-120"/>
              </a:rPr>
              <a:pPr/>
              <a:t>1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6223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z="1200" dirty="0" smtClean="0"/>
              <a:t>1.</a:t>
            </a:r>
            <a:r>
              <a:rPr lang="zh-TW" altLang="en-US" sz="1200" dirty="0" smtClean="0"/>
              <a:t> </a:t>
            </a:r>
            <a:r>
              <a:rPr lang="zh-TW" altLang="zh-HK" sz="1200" dirty="0" smtClean="0"/>
              <a:t>居住環境是影響個案能否原居安老一個重要因素：因本澳地區大部分舊區住宅並未有電梯，以致居住唐樓而家有病弱者的家庭，在取得醫療支援帶來了嚴重的不便，同時亦減低了病弱長者在此環境原居安老的可能性。有個案家屬表示，如更換胃管、頻繁的傷口換藥等護理若每次都需叫十字車送院處理，有時一次也需花上</a:t>
            </a:r>
            <a:r>
              <a:rPr lang="en-US" altLang="zh-HK" sz="1200" dirty="0" smtClean="0"/>
              <a:t>5</a:t>
            </a:r>
            <a:r>
              <a:rPr lang="zh-TW" altLang="zh-HK" sz="1200" dirty="0" smtClean="0"/>
              <a:t>個小時，同時搬運過程中亦可能造成個案的不適，而到宅式的護理服務則可能只需</a:t>
            </a:r>
            <a:r>
              <a:rPr lang="en-US" altLang="zh-HK" sz="1200" dirty="0" smtClean="0"/>
              <a:t>5</a:t>
            </a:r>
            <a:r>
              <a:rPr lang="zh-TW" altLang="zh-HK" sz="1200" dirty="0" smtClean="0"/>
              <a:t>分鐘便可處理，不但節省了不少時間，且也減輕個案舟車勞動之苦。可見院外支援的必要性就是減少服務使用者及家人的不便和不適。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HK" sz="1200" dirty="0" smtClean="0"/>
              <a:t> </a:t>
            </a:r>
            <a:endParaRPr lang="zh-TW" altLang="zh-HK" sz="1200" dirty="0" smtClean="0"/>
          </a:p>
          <a:p>
            <a:pPr eaLnBrk="1" hangingPunct="1">
              <a:spcBef>
                <a:spcPct val="0"/>
              </a:spcBef>
            </a:pPr>
            <a:r>
              <a:rPr lang="en-US" altLang="zh-HK" sz="1200" dirty="0" smtClean="0"/>
              <a:t>2</a:t>
            </a:r>
            <a:r>
              <a:rPr lang="en-US" altLang="zh-TW" sz="1200" dirty="0" smtClean="0"/>
              <a:t>.</a:t>
            </a:r>
            <a:r>
              <a:rPr lang="en-US" altLang="zh-HK" sz="1200" dirty="0" smtClean="0"/>
              <a:t> </a:t>
            </a:r>
            <a:r>
              <a:rPr lang="zh-TW" altLang="zh-HK" sz="1200" dirty="0" smtClean="0"/>
              <a:t>喘息式照顧目的為舒緩長期護老者的壓力的一種支持性服務，提供休息的空間讓護老者重新充電，使他們更有力量照顧家中的病弱者。然目前，澳門專門提供喘息式照顧的服務並不多，家庭在面對突發轉變如家傭離職、請假、或家人患病等原因，致使短時間內無法繼續為體弱者提供照顧，緊急的照護支援是較迫切，而家屬對這個協助，在訪談中亦明示了，認為家護服務令護老者感到有社區服務有較大支持，以致更有信心和能力與體弱長者在家共同生活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HK" sz="1200" dirty="0" smtClean="0"/>
              <a:t> </a:t>
            </a:r>
            <a:endParaRPr lang="zh-TW" altLang="zh-HK" sz="1200" dirty="0" smtClean="0"/>
          </a:p>
          <a:p>
            <a:pPr eaLnBrk="1" hangingPunct="1">
              <a:spcBef>
                <a:spcPct val="0"/>
              </a:spcBef>
            </a:pPr>
            <a:r>
              <a:rPr lang="en-US" altLang="zh-HK" sz="1200" dirty="0" smtClean="0"/>
              <a:t>3</a:t>
            </a:r>
            <a:r>
              <a:rPr lang="en-US" altLang="zh-TW" sz="1200" dirty="0" smtClean="0"/>
              <a:t>.</a:t>
            </a:r>
            <a:r>
              <a:rPr lang="en-US" altLang="zh-HK" sz="1200" dirty="0" smtClean="0"/>
              <a:t> </a:t>
            </a:r>
            <a:r>
              <a:rPr lang="zh-TW" altLang="zh-HK" sz="1200" dirty="0" smtClean="0"/>
              <a:t>密集式照顧和度身訂造的個人照顧計劃滿足了不同護老家庭的需要，特別是對兩老同住或有年長子女的家庭提供了必要的援助。對步入中年後期的子女來說，照顧年長而又體弱父母，能力上有時會力不從心，需要其他外來的力量支援。有時候，雖然已聘請家傭，但亦不表示他們能掌握相關的照顧技巧。家居護養服務能根據個案需要提供密集式的到宅式照顧服務，令病弱者在原居安老上作出重大的支援。另一方面，對子女需外出工作的家庭，家居護養服務能讓子女繼續工作的同時，亦安心在家有人協助照顧父母，一盡孝愛父母的本份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88C96-EE99-4646-93A6-180DED539520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2853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HK" sz="11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88C96-EE99-4646-93A6-180DED539520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2566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9B211-0B56-44F2-AAEC-F221F191EAFD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6339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12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以 “家居病床”</a:t>
            </a:r>
            <a:r>
              <a:rPr lang="en-US" altLang="zh-TW" sz="12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-- “</a:t>
            </a:r>
            <a:r>
              <a:rPr lang="zh-TW" altLang="en-US" sz="12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家居康健” 的概念照顧長者</a:t>
            </a:r>
            <a:r>
              <a:rPr lang="en-US" altLang="zh-TW" sz="12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12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增添夜間及節假日的家居護養照顧服務</a:t>
            </a:r>
            <a:r>
              <a:rPr lang="en-US" altLang="zh-TW" sz="12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12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建造社區</a:t>
            </a:r>
            <a:r>
              <a:rPr lang="en-US" altLang="zh-TW" sz="12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12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小時無縫式的照顧</a:t>
            </a:r>
            <a:r>
              <a:rPr lang="en-US" altLang="zh-TW" sz="12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12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支援家庭養老及原居安老。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9B211-0B56-44F2-AAEC-F221F191EAFD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6930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9B211-0B56-44F2-AAEC-F221F191EAFD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8302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服務團隊重視跨專業合作，面對一個個案，由不同同事透過各專業視野作評估，可更有效及全面掌握個案的服務現況和需要</a:t>
            </a:r>
            <a:endParaRPr lang="zh-HK" altLang="en-US" dirty="0"/>
          </a:p>
        </p:txBody>
      </p:sp>
      <p:sp>
        <p:nvSpPr>
          <p:cNvPr id="21507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950A90-4F6A-4621-9401-40BD897CBA45}" type="slidenum">
              <a:rPr lang="zh-TW" altLang="en-US" smtClean="0">
                <a:ea typeface="新細明體" charset="-120"/>
              </a:rPr>
              <a:pPr/>
              <a:t>10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2563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社區照護及院舍其中一個最大差別在於服務頻次上，因院舍是集中照顧，可提供一天數次的護理服務，但家居限於人手及服務需求而無法給予，而家居護養會按個案需求，透過高密度的護理工作，讓有需要個案在家亦可享有合理</a:t>
            </a:r>
            <a:r>
              <a:rPr lang="en-US" altLang="zh-TW" dirty="0" smtClean="0"/>
              <a:t>/</a:t>
            </a:r>
            <a:r>
              <a:rPr lang="zh-TW" altLang="en-US" dirty="0" smtClean="0"/>
              <a:t>舒適的生活質素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88C96-EE99-4646-93A6-180DED539520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6525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88C96-EE99-4646-93A6-180DED539520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37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以上各項服務的提供，最終目的只是想為在家居住的體弱人士提供一套全面的護理服務，能關顧體弱人士各方面的照護需要，讓他們即使缺乏自理能力，但亦可按個人意願，選擇在家生活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88C96-EE99-4646-93A6-180DED539520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3119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88C96-EE99-4646-93A6-180DED539520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775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70E06B-EFDE-4EE4-B408-45F12CC89312}" type="datetimeFigureOut">
              <a:rPr lang="zh-TW" altLang="en-US" smtClean="0"/>
              <a:pPr>
                <a:defRPr/>
              </a:pPr>
              <a:t>2018/11/22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29DCBB8-791E-46D6-93AF-F3D3133CCF0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A3E0FA-61EC-4CD4-A07E-96CAA4416A50}" type="datetimeFigureOut">
              <a:rPr lang="zh-TW" altLang="en-US" smtClean="0"/>
              <a:pPr>
                <a:defRPr/>
              </a:pPr>
              <a:t>2018/11/22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B533B-5856-4AB7-AC8C-A2C939D1B75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B9C44AB2-3CE3-4989-99AE-5FC343811C0E}" type="datetimeFigureOut">
              <a:rPr lang="zh-TW" altLang="en-US" smtClean="0"/>
              <a:pPr>
                <a:defRPr/>
              </a:pPr>
              <a:t>2018/11/22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990A1E02-4BC4-41DD-9748-EAE82F9CF0E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9CDD-476B-4752-9C73-AF4FD50F6F33}" type="datetimeFigureOut">
              <a:rPr lang="zh-TW" altLang="en-US" smtClean="0"/>
              <a:pPr>
                <a:defRPr/>
              </a:pPr>
              <a:t>2018/11/22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BAB85B-36BF-4A05-8DCC-60B6653D764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E3F6E-A504-4D58-9BD6-C114EEB47B2C}" type="datetimeFigureOut">
              <a:rPr lang="zh-TW" altLang="en-US" smtClean="0"/>
              <a:pPr>
                <a:defRPr/>
              </a:pPr>
              <a:t>2018/11/22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ED08918-1EAA-4765-97CA-9E750533985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E44162B7-A386-4C4B-A3DA-681C3A9D9118}" type="datetimeFigureOut">
              <a:rPr lang="zh-TW" altLang="en-US" smtClean="0"/>
              <a:pPr>
                <a:defRPr/>
              </a:pPr>
              <a:t>2018/11/22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FAA50D10-DCEA-4590-A6DB-3EC7F7F3008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B59814A8-F90D-4458-8419-077497DCB205}" type="datetimeFigureOut">
              <a:rPr lang="zh-TW" altLang="en-US" smtClean="0"/>
              <a:pPr>
                <a:defRPr/>
              </a:pPr>
              <a:t>2018/11/22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5543D2F6-B162-4DAA-AD67-0D401D3C09B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ACC7DE-3D9F-423B-81EE-EC2FCD0CBE36}" type="datetimeFigureOut">
              <a:rPr lang="zh-TW" altLang="en-US" smtClean="0"/>
              <a:pPr>
                <a:defRPr/>
              </a:pPr>
              <a:t>2018/11/22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D53DF7-9C48-4ECD-A7C7-95A9242282C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4F379-374D-47AB-A0B6-654845088E3F}" type="datetimeFigureOut">
              <a:rPr lang="zh-TW" altLang="en-US" smtClean="0"/>
              <a:pPr>
                <a:defRPr/>
              </a:pPr>
              <a:t>2018/11/22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13F73DE-F4A9-4B41-A0F0-BF328FF97DB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42E1D0-91BC-4B9B-B839-4A8470E1C3C4}" type="datetimeFigureOut">
              <a:rPr lang="zh-TW" altLang="en-US" smtClean="0"/>
              <a:pPr>
                <a:defRPr/>
              </a:pPr>
              <a:t>2018/11/22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EF28A88-51E0-4264-8BE6-DC93DD6CFD3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C82E05B0-AD7F-47E1-AAAB-E6F88AB1C2D6}" type="datetimeFigureOut">
              <a:rPr lang="zh-TW" altLang="en-US" smtClean="0"/>
              <a:pPr>
                <a:defRPr/>
              </a:pPr>
              <a:t>2018/11/22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5F8A8A1A-D164-4191-A368-DADF67742DC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4B79ABC-1D4A-45E5-BE43-7581A72566F8}" type="datetimeFigureOut">
              <a:rPr lang="zh-TW" altLang="en-US" smtClean="0"/>
              <a:pPr>
                <a:defRPr/>
              </a:pPr>
              <a:t>2018/11/22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6F1052-E8DD-4EA9-A650-3391C4EBB43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llust.download/wp-content/uploads/edd/2016/05/background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62"/>
            <a:ext cx="9172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2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0801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15363" name="Rectangle 3"/>
          <p:cNvSpPr>
            <a:spLocks noGrp="1"/>
          </p:cNvSpPr>
          <p:nvPr>
            <p:ph type="subTitle" idx="1"/>
          </p:nvPr>
        </p:nvSpPr>
        <p:spPr>
          <a:xfrm>
            <a:off x="2353418" y="3861048"/>
            <a:ext cx="4810870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zh-TW" sz="4800" b="1" dirty="0" smtClean="0">
                <a:ln w="1778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800" b="1" dirty="0" smtClean="0">
                <a:ln w="1778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 突破與創新 </a:t>
            </a:r>
            <a:r>
              <a:rPr lang="en-US" altLang="zh-TW" sz="4800" b="1" dirty="0" smtClean="0">
                <a:ln w="1778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sz="4800" b="1" dirty="0" smtClean="0">
              <a:ln w="17780" cmpd="sng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4" name="Picture 6" descr="橫向LOGO連中英文-透明底"/>
          <p:cNvSpPr>
            <a:spLocks noChangeAspect="1" noChangeArrowheads="1"/>
          </p:cNvSpPr>
          <p:nvPr/>
        </p:nvSpPr>
        <p:spPr bwMode="auto">
          <a:xfrm>
            <a:off x="7343775" y="6207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403648" y="1301750"/>
            <a:ext cx="6661894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6000" b="1" spc="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澳門基金會</a:t>
            </a:r>
            <a:endParaRPr lang="en-US" altLang="zh-TW" sz="6000" b="1" spc="5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pPr algn="ctr">
              <a:defRPr/>
            </a:pPr>
            <a:r>
              <a:rPr lang="zh-TW" altLang="en-US" sz="6000" b="1" spc="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明愛家居護養</a:t>
            </a:r>
            <a:r>
              <a:rPr lang="zh-TW" altLang="en-US" sz="6000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服務</a:t>
            </a:r>
            <a:endParaRPr lang="en-US" altLang="zh-TW" sz="6000" b="1" spc="5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372200" y="5903960"/>
            <a:ext cx="2342403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2018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</a:rPr>
              <a:t>年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11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</a:rPr>
              <a:t>月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30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</a:rPr>
              <a:t>日</a:t>
            </a:r>
            <a:endParaRPr lang="zh-HK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latin typeface="標楷體" pitchFamily="65" charset="-120"/>
              </a:rPr>
              <a:t>服務團隊</a:t>
            </a:r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98482155"/>
              </p:ext>
            </p:extLst>
          </p:nvPr>
        </p:nvGraphicFramePr>
        <p:xfrm>
          <a:off x="0" y="1772816"/>
          <a:ext cx="92500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298" y="113616"/>
            <a:ext cx="7242048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4000" b="1" dirty="0"/>
              <a:t>基本個人照顧</a:t>
            </a:r>
            <a:endParaRPr lang="zh-HK" altLang="en-US" sz="40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4334791" y="1700806"/>
            <a:ext cx="2088749" cy="2398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884543" y="4293096"/>
            <a:ext cx="3119330" cy="2339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948264" y="1547783"/>
            <a:ext cx="1800200" cy="270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347564" y="1484784"/>
            <a:ext cx="3223092" cy="443198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個人衛生處理</a:t>
            </a:r>
            <a:endParaRPr kumimoji="0"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淋浴</a:t>
            </a:r>
            <a:r>
              <a:rPr kumimoji="0" lang="en-US" altLang="zh-TW" sz="2400" b="1" dirty="0"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床上擦浴</a:t>
            </a:r>
            <a:endParaRPr kumimoji="0"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換片</a:t>
            </a:r>
            <a:endParaRPr kumimoji="0"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口腔護理</a:t>
            </a:r>
            <a:endParaRPr kumimoji="0"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協助修剪手腳甲</a:t>
            </a:r>
            <a:endParaRPr kumimoji="0"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儀容整理</a:t>
            </a:r>
            <a:endParaRPr kumimoji="0"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血壓監測</a:t>
            </a:r>
            <a:endParaRPr kumimoji="0" lang="en-US" altLang="zh-TW" sz="2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330116" y="188640"/>
            <a:ext cx="7242048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cs typeface="Trebuchet MS" pitchFamily="34" charset="0"/>
              </a:rPr>
              <a:t>特殊護理照顧</a:t>
            </a:r>
            <a:endParaRPr lang="zh-HK" altLang="en-US" sz="4000" b="1" dirty="0">
              <a:cs typeface="Trebuchet MS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179512" y="1727989"/>
            <a:ext cx="1972094" cy="19890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683568" y="3994079"/>
            <a:ext cx="2351876" cy="25312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2771800" y="2132856"/>
            <a:ext cx="2176719" cy="22588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5580112" y="1499232"/>
            <a:ext cx="3140079" cy="50629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鼻管餵食</a:t>
            </a:r>
            <a:endParaRPr kumimoji="0"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壓瘡護理</a:t>
            </a:r>
            <a:endParaRPr kumimoji="0"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腸造口護理</a:t>
            </a:r>
            <a:endParaRPr kumimoji="0"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傷口護理</a:t>
            </a:r>
            <a:endParaRPr kumimoji="0"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糖尿病護理</a:t>
            </a:r>
            <a:endParaRPr kumimoji="0"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導尿管護理</a:t>
            </a:r>
            <a:endParaRPr kumimoji="0"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注射</a:t>
            </a:r>
            <a:endParaRPr kumimoji="0"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其他特殊護理</a:t>
            </a:r>
            <a:endParaRPr kumimoji="0" lang="en-US" altLang="zh-TW" sz="2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/>
              <a:t>復</a:t>
            </a:r>
            <a:r>
              <a:rPr lang="zh-TW" altLang="en-US" sz="4000" b="1" dirty="0" smtClean="0"/>
              <a:t>康服務</a:t>
            </a:r>
            <a:endParaRPr lang="zh-HK" altLang="en-US" sz="4000" b="1" dirty="0"/>
          </a:p>
        </p:txBody>
      </p:sp>
      <p:pic>
        <p:nvPicPr>
          <p:cNvPr id="24578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1963118"/>
            <a:ext cx="27971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679427" y="1973112"/>
            <a:ext cx="3391841" cy="295232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defPPr>
              <a:defRPr lang="zh-TW"/>
            </a:defPPr>
            <a:lvl1pPr marL="274320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b="1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個人復健鍛鍊指導</a:t>
            </a:r>
            <a:endParaRPr lang="en-US" altLang="zh-TW" dirty="0"/>
          </a:p>
          <a:p>
            <a:r>
              <a:rPr lang="zh-TW" altLang="en-US" dirty="0"/>
              <a:t>復康治療小組</a:t>
            </a:r>
            <a:endParaRPr lang="en-US" altLang="zh-TW" dirty="0"/>
          </a:p>
          <a:p>
            <a:r>
              <a:rPr lang="zh-TW" altLang="en-US" dirty="0"/>
              <a:t>認知訓練</a:t>
            </a:r>
            <a:endParaRPr lang="en-US" altLang="zh-TW" dirty="0"/>
          </a:p>
          <a:p>
            <a:r>
              <a:rPr lang="zh-TW" altLang="en-US" dirty="0"/>
              <a:t>家居環境改善</a:t>
            </a:r>
            <a:endParaRPr lang="en-US" altLang="zh-TW" dirty="0"/>
          </a:p>
          <a:p>
            <a:r>
              <a:rPr lang="zh-TW" altLang="en-US" dirty="0"/>
              <a:t>輔具購買意見諮詢           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HK" altLang="en-US" dirty="0"/>
          </a:p>
          <a:p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/>
              <a:t>陪護服務</a:t>
            </a:r>
            <a:endParaRPr lang="zh-HK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對象為獨留在家有危機的個案，包括失智症有行為問題之長者、有跌倒危機之個案、有末期病患需長期照護之人士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為家屬提供喘息的空間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57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4000" b="1" dirty="0"/>
              <a:t>陪診及接送服務</a:t>
            </a:r>
            <a:endParaRPr lang="zh-HK" altLang="en-US" sz="4000" b="1" dirty="0"/>
          </a:p>
        </p:txBody>
      </p:sp>
      <p:pic>
        <p:nvPicPr>
          <p:cNvPr id="25602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6212" y="1772816"/>
            <a:ext cx="3311078" cy="441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4000" b="1" dirty="0"/>
              <a:t>在家訓練</a:t>
            </a:r>
            <a:endParaRPr lang="zh-HK" altLang="en-US" sz="40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1786624"/>
            <a:ext cx="2957513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323528" y="1988840"/>
            <a:ext cx="3312368" cy="3200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照護知識及技巧指導</a:t>
            </a:r>
            <a:endParaRPr kumimoji="0"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疾病健康知識指導</a:t>
            </a:r>
            <a:endParaRPr kumimoji="0"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被動關節運動指導</a:t>
            </a:r>
            <a:endParaRPr kumimoji="0" lang="en-US" altLang="zh-TW" sz="2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latin typeface="+mj-ea"/>
                <a:cs typeface="Trebuchet MS" pitchFamily="34" charset="0"/>
              </a:rPr>
              <a:t>護老者支援服務</a:t>
            </a:r>
            <a:endParaRPr lang="zh-HK" altLang="en-US" sz="4000" b="1" dirty="0">
              <a:latin typeface="+mj-ea"/>
              <a:cs typeface="Trebuchet MS" pitchFamily="34" charset="0"/>
            </a:endParaRPr>
          </a:p>
        </p:txBody>
      </p:sp>
      <p:sp>
        <p:nvSpPr>
          <p:cNvPr id="29698" name="內容版面配置區 2"/>
          <p:cNvSpPr>
            <a:spLocks noGrp="1"/>
          </p:cNvSpPr>
          <p:nvPr>
            <p:ph sz="quarter" idx="1"/>
          </p:nvPr>
        </p:nvSpPr>
        <p:spPr>
          <a:xfrm>
            <a:off x="586790" y="1617495"/>
            <a:ext cx="7124700" cy="4051300"/>
          </a:xfrm>
        </p:spPr>
        <p:txBody>
          <a:bodyPr vert="horz">
            <a:normAutofit/>
          </a:bodyPr>
          <a:lstStyle/>
          <a:p>
            <a:pPr marL="274320" indent="-27432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Char char="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情緒支援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274320" indent="-27432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Char char="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護老工作坊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274320" indent="-27432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Char char="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社區資源連結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274320" indent="-27432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Char char="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外出活動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274320" indent="-27432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Char char="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義工探訪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7058873" y="3786219"/>
            <a:ext cx="1960117" cy="2613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3851920" y="4751409"/>
            <a:ext cx="2681853" cy="2011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\\as-202te-38d6\HNC\家護活動\照片\2018\18-008 喜氣洋洋迎新春\IMG_42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2616796" cy="1962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s-202te-38d6\HNC\家護活動\照片\2018\18-009 快樂留科遊\IMG_24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57415"/>
            <a:ext cx="3206953" cy="2405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as-202te-38d6\HNC\家護活動\照片\2017\17-011每日運運動唔會易跌倒\20170505_100537_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788" y="143446"/>
            <a:ext cx="3556761" cy="2000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/>
          </a:bodyPr>
          <a:lstStyle/>
          <a:p>
            <a:r>
              <a:rPr lang="zh-TW" altLang="en-US" sz="4000" b="1" dirty="0" smtClean="0"/>
              <a:t>服務內容</a:t>
            </a:r>
            <a:endParaRPr lang="zh-HK" altLang="en-US" sz="4000" b="1" dirty="0"/>
          </a:p>
        </p:txBody>
      </p:sp>
      <p:graphicFrame>
        <p:nvGraphicFramePr>
          <p:cNvPr id="4" name="內容版面配置區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145100"/>
              </p:ext>
            </p:extLst>
          </p:nvPr>
        </p:nvGraphicFramePr>
        <p:xfrm>
          <a:off x="1043608" y="1700808"/>
          <a:ext cx="7522790" cy="434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888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0F7F3B-F7D6-46D6-83A0-B0E61236D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D0F7F3B-F7D6-46D6-83A0-B0E61236D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zh-TW" altLang="en-US" sz="4000" b="1" dirty="0" smtClean="0"/>
              <a:t>每月服務人次統計</a:t>
            </a:r>
            <a:endParaRPr lang="zh-HK" altLang="en-US" sz="4000" b="1" dirty="0"/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12487"/>
              </p:ext>
            </p:extLst>
          </p:nvPr>
        </p:nvGraphicFramePr>
        <p:xfrm>
          <a:off x="323528" y="1412776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931238"/>
              </p:ext>
            </p:extLst>
          </p:nvPr>
        </p:nvGraphicFramePr>
        <p:xfrm>
          <a:off x="1187624" y="1790397"/>
          <a:ext cx="266429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595"/>
                <a:gridCol w="1018701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12/2012-09/2018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HK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HK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服務總人次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130140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HK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服務總人數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1265</a:t>
                      </a:r>
                      <a:r>
                        <a:rPr lang="zh-HK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6228184" y="160573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每月服務總人次</a:t>
            </a:r>
            <a:endParaRPr lang="zh-HK" altLang="en-US" b="1" dirty="0"/>
          </a:p>
        </p:txBody>
      </p:sp>
    </p:spTree>
    <p:extLst>
      <p:ext uri="{BB962C8B-B14F-4D97-AF65-F5344CB8AC3E}">
        <p14:creationId xmlns:p14="http://schemas.microsoft.com/office/powerpoint/2010/main" val="323293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4191" y="404664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澳門人口老化趨勢預測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349080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1" t="22681" r="24651" b="23711"/>
          <a:stretch>
            <a:fillRect/>
          </a:stretch>
        </p:blipFill>
        <p:spPr>
          <a:xfrm>
            <a:off x="712810" y="1614011"/>
            <a:ext cx="7600950" cy="4879975"/>
          </a:xfrm>
          <a:prstGeom prst="rect">
            <a:avLst/>
          </a:prstGeom>
        </p:spPr>
      </p:pic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508111" y="6279676"/>
            <a:ext cx="756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800" dirty="0">
                <a:latin typeface="Arial" pitchFamily="34" charset="0"/>
              </a:rPr>
              <a:t>資料來源</a:t>
            </a:r>
            <a:r>
              <a:rPr lang="en-US" altLang="zh-TW" sz="1800" dirty="0">
                <a:latin typeface="Arial" pitchFamily="34" charset="0"/>
              </a:rPr>
              <a:t>:</a:t>
            </a:r>
            <a:r>
              <a:rPr lang="zh-TW" altLang="en-US" sz="1800" dirty="0">
                <a:latin typeface="Arial" pitchFamily="34" charset="0"/>
              </a:rPr>
              <a:t> </a:t>
            </a:r>
            <a:r>
              <a:rPr lang="zh-TW" altLang="en-US" sz="1800" dirty="0" smtClean="0">
                <a:latin typeface="Arial" pitchFamily="34" charset="0"/>
              </a:rPr>
              <a:t>澳門統計</a:t>
            </a:r>
            <a:r>
              <a:rPr lang="zh-TW" altLang="en-US" sz="1800" dirty="0">
                <a:latin typeface="Arial" pitchFamily="34" charset="0"/>
              </a:rPr>
              <a:t>暨普查</a:t>
            </a:r>
            <a:r>
              <a:rPr lang="zh-TW" altLang="en-US" sz="1800" dirty="0" smtClean="0">
                <a:latin typeface="Arial" pitchFamily="34" charset="0"/>
              </a:rPr>
              <a:t>局</a:t>
            </a:r>
            <a:r>
              <a:rPr lang="en-US" altLang="zh-TW" sz="1800" dirty="0" smtClean="0">
                <a:latin typeface="Arial" pitchFamily="34" charset="0"/>
              </a:rPr>
              <a:t>《</a:t>
            </a:r>
            <a:r>
              <a:rPr lang="zh-TW" altLang="en-US" sz="1800" dirty="0" smtClean="0">
                <a:latin typeface="Arial" pitchFamily="34" charset="0"/>
              </a:rPr>
              <a:t>人口老化的趨勢與挑戰</a:t>
            </a:r>
            <a:r>
              <a:rPr lang="en-US" altLang="zh-TW" sz="1800" dirty="0" smtClean="0">
                <a:latin typeface="Arial" pitchFamily="34" charset="0"/>
              </a:rPr>
              <a:t>》</a:t>
            </a:r>
            <a:endParaRPr lang="zh-HK" altLang="en-US" sz="1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0" y="332656"/>
            <a:ext cx="4248472" cy="7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b="1" dirty="0" smtClean="0">
                <a:cs typeface="Trebuchet MS" pitchFamily="34" charset="0"/>
              </a:rPr>
              <a:t>節假日及夜間服務</a:t>
            </a:r>
            <a:endParaRPr lang="zh-HK" altLang="en-US" b="1" dirty="0" smtClean="0">
              <a:cs typeface="Trebuchet MS" pitchFamily="34" charset="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098937"/>
              </p:ext>
            </p:extLst>
          </p:nvPr>
        </p:nvGraphicFramePr>
        <p:xfrm>
          <a:off x="755576" y="1700808"/>
          <a:ext cx="777686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922678"/>
              </p:ext>
            </p:extLst>
          </p:nvPr>
        </p:nvGraphicFramePr>
        <p:xfrm>
          <a:off x="4199383" y="260648"/>
          <a:ext cx="4944617" cy="10382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16285"/>
                <a:gridCol w="654722"/>
                <a:gridCol w="654722"/>
                <a:gridCol w="654722"/>
                <a:gridCol w="654722"/>
                <a:gridCol w="654722"/>
                <a:gridCol w="654722"/>
              </a:tblGrid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zh-HK" altLang="en-US" sz="1300" b="1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年    份</a:t>
                      </a:r>
                      <a:endParaRPr lang="zh-HK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1300" b="1" u="none" strike="noStrike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2013</a:t>
                      </a:r>
                      <a:r>
                        <a:rPr lang="zh-HK" altLang="en-US" sz="1300" b="1" u="none" strike="noStrike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lang="zh-HK" altLang="en-US" sz="1300" b="1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1300" b="1" u="none" strike="noStrike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2014</a:t>
                      </a:r>
                      <a:r>
                        <a:rPr lang="zh-HK" altLang="en-US" sz="1300" b="1" u="none" strike="noStrike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lang="zh-HK" altLang="en-US" sz="1300" b="1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1300" b="1" u="none" strike="noStrike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2015</a:t>
                      </a:r>
                      <a:r>
                        <a:rPr lang="zh-HK" altLang="en-US" sz="1300" b="1" u="none" strike="noStrike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lang="zh-HK" altLang="en-US" sz="1300" b="1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1300" b="1" u="none" strike="noStrike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2016</a:t>
                      </a:r>
                      <a:r>
                        <a:rPr lang="zh-HK" altLang="en-US" sz="1300" b="1" u="none" strike="noStrike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lang="zh-HK" altLang="en-US" sz="1300" b="1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1300" b="1" u="none" strike="noStrike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2017</a:t>
                      </a:r>
                      <a:r>
                        <a:rPr lang="zh-HK" altLang="en-US" sz="1300" b="1" u="none" strike="noStrike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lang="zh-HK" altLang="en-US" sz="1300" b="1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9/2018</a:t>
                      </a:r>
                      <a:endParaRPr lang="zh-HK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300" b="1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服務總個案數</a:t>
                      </a:r>
                      <a:endParaRPr lang="zh-TW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1300" b="1" u="none" strike="noStrike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112</a:t>
                      </a:r>
                      <a:endParaRPr lang="en-US" altLang="zh-HK" sz="1300" b="1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1300" b="1" u="none" strike="noStrike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487</a:t>
                      </a:r>
                      <a:endParaRPr lang="en-US" altLang="zh-HK" sz="1300" b="1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1300" b="1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520</a:t>
                      </a:r>
                      <a:endParaRPr lang="en-US" altLang="zh-HK" sz="13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1300" b="1" u="none" strike="noStrike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768</a:t>
                      </a:r>
                      <a:endParaRPr lang="en-US" altLang="zh-HK" sz="1300" b="1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1300" b="1" u="none" strike="noStrike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957</a:t>
                      </a:r>
                      <a:endParaRPr lang="en-US" altLang="zh-HK" sz="1300" b="1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1300" b="1" u="none" strike="noStrike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774</a:t>
                      </a:r>
                      <a:endParaRPr lang="en-US" altLang="zh-HK" sz="1300" b="1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rtl="0" fontAlgn="ctr"/>
                      <a:r>
                        <a:rPr lang="zh-HK" altLang="en-US" sz="1300" b="1" u="none" strike="noStrike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服務總人次</a:t>
                      </a:r>
                      <a:endParaRPr lang="zh-HK" altLang="en-US" sz="1300" b="1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1300" b="1" u="none" strike="noStrike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922</a:t>
                      </a:r>
                      <a:endParaRPr lang="en-US" altLang="zh-HK" sz="1300" b="1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1300" b="1" u="none" strike="noStrike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2362</a:t>
                      </a:r>
                      <a:endParaRPr lang="en-US" altLang="zh-HK" sz="1300" b="1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1300" b="1" u="none" strike="noStrike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2823</a:t>
                      </a:r>
                      <a:endParaRPr lang="en-US" altLang="zh-HK" sz="1300" b="1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1300" b="1" u="none" strike="noStrike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6171</a:t>
                      </a:r>
                      <a:endParaRPr lang="en-US" altLang="zh-HK" sz="1300" b="1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1300" b="1" u="none" strike="noStrike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6194</a:t>
                      </a:r>
                      <a:endParaRPr lang="en-US" altLang="zh-HK" sz="1300" b="1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1300" b="1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5853</a:t>
                      </a:r>
                      <a:endParaRPr lang="en-US" altLang="zh-HK" sz="13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4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 smtClean="0"/>
              <a:t>2017</a:t>
            </a:r>
            <a:r>
              <a:rPr lang="zh-TW" altLang="en-US" sz="4000" b="1" dirty="0" smtClean="0"/>
              <a:t>年服務滿意度調查結果</a:t>
            </a:r>
            <a:endParaRPr lang="zh-HK" altLang="en-US" sz="4000" b="1" dirty="0"/>
          </a:p>
        </p:txBody>
      </p:sp>
      <p:grpSp>
        <p:nvGrpSpPr>
          <p:cNvPr id="36" name="群組 35"/>
          <p:cNvGrpSpPr/>
          <p:nvPr/>
        </p:nvGrpSpPr>
        <p:grpSpPr>
          <a:xfrm>
            <a:off x="323528" y="1628800"/>
            <a:ext cx="8640960" cy="5040560"/>
            <a:chOff x="323528" y="1628800"/>
            <a:chExt cx="8640960" cy="5040560"/>
          </a:xfrm>
        </p:grpSpPr>
        <p:graphicFrame>
          <p:nvGraphicFramePr>
            <p:cNvPr id="4" name="圖表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01944206"/>
                </p:ext>
              </p:extLst>
            </p:nvPr>
          </p:nvGraphicFramePr>
          <p:xfrm>
            <a:off x="323528" y="1628800"/>
            <a:ext cx="8640960" cy="50405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5" name="群組 4"/>
            <p:cNvGrpSpPr/>
            <p:nvPr/>
          </p:nvGrpSpPr>
          <p:grpSpPr>
            <a:xfrm>
              <a:off x="1581344" y="1700807"/>
              <a:ext cx="5780249" cy="2728873"/>
              <a:chOff x="-71438" y="-661125"/>
              <a:chExt cx="3742485" cy="1964066"/>
            </a:xfrm>
          </p:grpSpPr>
          <p:grpSp>
            <p:nvGrpSpPr>
              <p:cNvPr id="6" name="群組 5"/>
              <p:cNvGrpSpPr/>
              <p:nvPr/>
            </p:nvGrpSpPr>
            <p:grpSpPr>
              <a:xfrm>
                <a:off x="3303346" y="-466839"/>
                <a:ext cx="367701" cy="1660242"/>
                <a:chOff x="3303346" y="-466839"/>
                <a:chExt cx="367701" cy="1660242"/>
              </a:xfrm>
            </p:grpSpPr>
            <p:sp>
              <p:nvSpPr>
                <p:cNvPr id="33" name="文字方塊 10"/>
                <p:cNvSpPr txBox="1"/>
                <p:nvPr/>
              </p:nvSpPr>
              <p:spPr>
                <a:xfrm>
                  <a:off x="3303346" y="974328"/>
                  <a:ext cx="352425" cy="21907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TW" sz="1400" spc="0" baseline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76</a:t>
                  </a:r>
                  <a:endParaRPr lang="zh-TW" altLang="en-US" sz="1400" spc="0" baseline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文字方塊 11"/>
                <p:cNvSpPr txBox="1"/>
                <p:nvPr/>
              </p:nvSpPr>
              <p:spPr>
                <a:xfrm>
                  <a:off x="3318621" y="-9786"/>
                  <a:ext cx="352425" cy="21907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TW" sz="1400" spc="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37</a:t>
                  </a:r>
                  <a:endParaRPr lang="zh-TW" altLang="en-US" sz="1400" spc="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文字方塊 12"/>
                <p:cNvSpPr txBox="1"/>
                <p:nvPr/>
              </p:nvSpPr>
              <p:spPr>
                <a:xfrm>
                  <a:off x="3318622" y="-466839"/>
                  <a:ext cx="352425" cy="21907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TW" sz="1400" spc="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</a:t>
                  </a:r>
                  <a:endParaRPr lang="zh-TW" altLang="en-US" sz="1400" spc="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群組 6"/>
              <p:cNvGrpSpPr/>
              <p:nvPr/>
            </p:nvGrpSpPr>
            <p:grpSpPr>
              <a:xfrm>
                <a:off x="2743200" y="-426951"/>
                <a:ext cx="366813" cy="1620354"/>
                <a:chOff x="2743200" y="-426951"/>
                <a:chExt cx="366813" cy="1620354"/>
              </a:xfrm>
            </p:grpSpPr>
            <p:sp>
              <p:nvSpPr>
                <p:cNvPr id="30" name="文字方塊 14"/>
                <p:cNvSpPr txBox="1"/>
                <p:nvPr/>
              </p:nvSpPr>
              <p:spPr>
                <a:xfrm>
                  <a:off x="2743200" y="974328"/>
                  <a:ext cx="352425" cy="21907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TW" sz="1400" spc="0" baseline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16</a:t>
                  </a:r>
                  <a:endParaRPr lang="zh-TW" altLang="en-US" sz="1400" spc="0" baseline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文字方塊 15"/>
                <p:cNvSpPr txBox="1"/>
                <p:nvPr/>
              </p:nvSpPr>
              <p:spPr>
                <a:xfrm>
                  <a:off x="2757588" y="61911"/>
                  <a:ext cx="352425" cy="21907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TW" sz="1400" spc="0" baseline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  <a:endParaRPr lang="zh-TW" altLang="en-US" sz="1400" spc="0" baseline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文字方塊 16"/>
                <p:cNvSpPr txBox="1"/>
                <p:nvPr/>
              </p:nvSpPr>
              <p:spPr>
                <a:xfrm>
                  <a:off x="2743200" y="-426951"/>
                  <a:ext cx="304800" cy="20955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TW" sz="1400" spc="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TW" altLang="en-US" sz="1400" spc="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群組 7"/>
              <p:cNvGrpSpPr/>
              <p:nvPr/>
            </p:nvGrpSpPr>
            <p:grpSpPr>
              <a:xfrm>
                <a:off x="2158560" y="-408244"/>
                <a:ext cx="352426" cy="1655062"/>
                <a:chOff x="2158560" y="-408244"/>
                <a:chExt cx="352426" cy="1655062"/>
              </a:xfrm>
            </p:grpSpPr>
            <p:sp>
              <p:nvSpPr>
                <p:cNvPr id="27" name="文字方塊 19"/>
                <p:cNvSpPr txBox="1"/>
                <p:nvPr/>
              </p:nvSpPr>
              <p:spPr>
                <a:xfrm>
                  <a:off x="2158561" y="1027743"/>
                  <a:ext cx="352425" cy="21907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TW" sz="1400" spc="0" baseline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39</a:t>
                  </a:r>
                  <a:endParaRPr lang="zh-TW" altLang="en-US" sz="1400" spc="0" baseline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文字方塊 20"/>
                <p:cNvSpPr txBox="1"/>
                <p:nvPr/>
              </p:nvSpPr>
              <p:spPr>
                <a:xfrm>
                  <a:off x="2158561" y="171449"/>
                  <a:ext cx="352425" cy="21907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TW" sz="1400" spc="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24</a:t>
                  </a:r>
                  <a:endParaRPr lang="zh-TW" altLang="en-US" sz="1400" spc="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文字方塊 21"/>
                <p:cNvSpPr txBox="1"/>
                <p:nvPr/>
              </p:nvSpPr>
              <p:spPr>
                <a:xfrm>
                  <a:off x="2158560" y="-408244"/>
                  <a:ext cx="352425" cy="21907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TW" sz="1400" spc="0" baseline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</a:t>
                  </a:r>
                  <a:endParaRPr lang="zh-TW" altLang="en-US" sz="1400" spc="0" baseline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群組 8"/>
              <p:cNvGrpSpPr/>
              <p:nvPr/>
            </p:nvGrpSpPr>
            <p:grpSpPr>
              <a:xfrm>
                <a:off x="1619250" y="-485801"/>
                <a:ext cx="393844" cy="1545694"/>
                <a:chOff x="1619250" y="-485801"/>
                <a:chExt cx="393844" cy="1545694"/>
              </a:xfrm>
            </p:grpSpPr>
            <p:sp>
              <p:nvSpPr>
                <p:cNvPr id="24" name="文字方塊 23"/>
                <p:cNvSpPr txBox="1"/>
                <p:nvPr/>
              </p:nvSpPr>
              <p:spPr>
                <a:xfrm>
                  <a:off x="1619250" y="840818"/>
                  <a:ext cx="352425" cy="21907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TW" sz="1400" spc="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</a:t>
                  </a:r>
                  <a:endParaRPr lang="zh-TW" altLang="en-US" sz="1400" spc="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文字方塊 24"/>
                <p:cNvSpPr txBox="1"/>
                <p:nvPr/>
              </p:nvSpPr>
              <p:spPr>
                <a:xfrm>
                  <a:off x="1660669" y="-184394"/>
                  <a:ext cx="295275" cy="21907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TW" sz="1400" spc="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TW" altLang="en-US" sz="1400" spc="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文字方塊 25"/>
                <p:cNvSpPr txBox="1"/>
                <p:nvPr/>
              </p:nvSpPr>
              <p:spPr>
                <a:xfrm>
                  <a:off x="1660669" y="-485801"/>
                  <a:ext cx="352425" cy="21907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TW" sz="1400" spc="0" baseline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TW" altLang="en-US" sz="1400" spc="0" baseline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群組 9"/>
              <p:cNvGrpSpPr/>
              <p:nvPr/>
            </p:nvGrpSpPr>
            <p:grpSpPr>
              <a:xfrm>
                <a:off x="1066800" y="-450214"/>
                <a:ext cx="376237" cy="1753155"/>
                <a:chOff x="1066800" y="-450214"/>
                <a:chExt cx="376237" cy="1753155"/>
              </a:xfrm>
            </p:grpSpPr>
            <p:sp>
              <p:nvSpPr>
                <p:cNvPr id="21" name="文字方塊 27"/>
                <p:cNvSpPr txBox="1"/>
                <p:nvPr/>
              </p:nvSpPr>
              <p:spPr>
                <a:xfrm>
                  <a:off x="1066800" y="1083866"/>
                  <a:ext cx="352425" cy="21907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TW" sz="1400" spc="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13</a:t>
                  </a:r>
                  <a:endParaRPr lang="zh-TW" altLang="en-US" sz="1400" spc="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文字方塊 28"/>
                <p:cNvSpPr txBox="1"/>
                <p:nvPr/>
              </p:nvSpPr>
              <p:spPr>
                <a:xfrm>
                  <a:off x="1090612" y="113872"/>
                  <a:ext cx="352425" cy="21907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TW" sz="1400" spc="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  <a:endParaRPr lang="zh-TW" altLang="en-US" sz="1400" spc="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文字方塊 29"/>
                <p:cNvSpPr txBox="1"/>
                <p:nvPr/>
              </p:nvSpPr>
              <p:spPr>
                <a:xfrm>
                  <a:off x="1090612" y="-450214"/>
                  <a:ext cx="304800" cy="20955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TW" sz="1400" spc="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TW" altLang="en-US" sz="1400" spc="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群組 10"/>
              <p:cNvGrpSpPr/>
              <p:nvPr/>
            </p:nvGrpSpPr>
            <p:grpSpPr>
              <a:xfrm>
                <a:off x="519111" y="-442050"/>
                <a:ext cx="352426" cy="1632318"/>
                <a:chOff x="519111" y="-442050"/>
                <a:chExt cx="352426" cy="1632318"/>
              </a:xfrm>
            </p:grpSpPr>
            <p:sp>
              <p:nvSpPr>
                <p:cNvPr id="18" name="文字方塊 31"/>
                <p:cNvSpPr txBox="1"/>
                <p:nvPr/>
              </p:nvSpPr>
              <p:spPr>
                <a:xfrm>
                  <a:off x="519111" y="971193"/>
                  <a:ext cx="352425" cy="21907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TW" sz="1400" spc="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zh-TW" altLang="en-US" sz="1400" spc="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文字方塊 32"/>
                <p:cNvSpPr txBox="1"/>
                <p:nvPr/>
              </p:nvSpPr>
              <p:spPr>
                <a:xfrm>
                  <a:off x="519112" y="4335"/>
                  <a:ext cx="352425" cy="21907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TW" sz="1400" spc="0" baseline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13</a:t>
                  </a:r>
                  <a:endParaRPr lang="zh-TW" altLang="en-US" sz="1400" spc="0" baseline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文字方塊 33"/>
                <p:cNvSpPr txBox="1"/>
                <p:nvPr/>
              </p:nvSpPr>
              <p:spPr>
                <a:xfrm>
                  <a:off x="547687" y="-442050"/>
                  <a:ext cx="323850" cy="20954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TW" sz="1400" spc="0" baseline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TW" altLang="en-US" sz="1400" spc="0" baseline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群組 11"/>
              <p:cNvGrpSpPr/>
              <p:nvPr/>
            </p:nvGrpSpPr>
            <p:grpSpPr>
              <a:xfrm>
                <a:off x="-71438" y="-661125"/>
                <a:ext cx="352426" cy="1710738"/>
                <a:chOff x="-71438" y="-661125"/>
                <a:chExt cx="352426" cy="1710738"/>
              </a:xfrm>
            </p:grpSpPr>
            <p:grpSp>
              <p:nvGrpSpPr>
                <p:cNvPr id="13" name="群組 12"/>
                <p:cNvGrpSpPr/>
                <p:nvPr/>
              </p:nvGrpSpPr>
              <p:grpSpPr>
                <a:xfrm>
                  <a:off x="-71438" y="-454976"/>
                  <a:ext cx="352426" cy="1504589"/>
                  <a:chOff x="-71438" y="-454976"/>
                  <a:chExt cx="352426" cy="1504589"/>
                </a:xfrm>
              </p:grpSpPr>
              <p:sp>
                <p:nvSpPr>
                  <p:cNvPr id="15" name="文字方塊 35"/>
                  <p:cNvSpPr txBox="1"/>
                  <p:nvPr/>
                </p:nvSpPr>
                <p:spPr>
                  <a:xfrm>
                    <a:off x="-71437" y="830538"/>
                    <a:ext cx="352425" cy="219075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altLang="zh-TW" sz="1400" spc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78</a:t>
                    </a:r>
                    <a:endParaRPr lang="zh-TW" altLang="en-US" sz="1400" spc="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文字方塊 36"/>
                  <p:cNvSpPr txBox="1"/>
                  <p:nvPr/>
                </p:nvSpPr>
                <p:spPr>
                  <a:xfrm>
                    <a:off x="-71438" y="-194684"/>
                    <a:ext cx="352425" cy="228600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altLang="zh-TW" sz="1400" spc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26</a:t>
                    </a:r>
                    <a:endParaRPr lang="zh-TW" altLang="en-US" sz="1400" spc="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文字方塊 37"/>
                  <p:cNvSpPr txBox="1"/>
                  <p:nvPr/>
                </p:nvSpPr>
                <p:spPr>
                  <a:xfrm>
                    <a:off x="-16595" y="-454976"/>
                    <a:ext cx="209550" cy="219075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altLang="zh-TW" sz="1400" spc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zh-TW" altLang="en-US" sz="1400" spc="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4" name="文字方塊 38"/>
                <p:cNvSpPr txBox="1"/>
                <p:nvPr/>
              </p:nvSpPr>
              <p:spPr>
                <a:xfrm>
                  <a:off x="0" y="-661125"/>
                  <a:ext cx="209550" cy="21907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TW" sz="1400" spc="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TW" altLang="en-US" sz="1400" spc="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854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/>
              <a:t>服務特色</a:t>
            </a:r>
            <a:endParaRPr lang="zh-HK" altLang="en-US" sz="4000" b="1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827584" y="1844824"/>
            <a:ext cx="7408333" cy="2088232"/>
          </a:xfrm>
        </p:spPr>
        <p:txBody>
          <a:bodyPr vert="horz"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/>
              <a:t>服務迅速回應與及時</a:t>
            </a:r>
            <a:endParaRPr lang="en-US" altLang="zh-TW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/>
              <a:t>全天候支援，給予照顧者喘息空間</a:t>
            </a:r>
            <a:endParaRPr lang="en-US" altLang="zh-TW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/>
              <a:t>為護老者提供專業照護訓練</a:t>
            </a:r>
            <a:endParaRPr lang="en-US" altLang="zh-TW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zh-TW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266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/>
              <a:t>服務桃戰</a:t>
            </a:r>
            <a:endParaRPr lang="zh-HK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8884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家居環境的限制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巿民對照護及復康意識不足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醫療訊息傳遞受限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885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/>
              <a:t>服務展望</a:t>
            </a:r>
            <a:endParaRPr lang="zh-HK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352928" cy="367240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/>
              <a:t>持續深化和擴展晚間及節假日支援服務</a:t>
            </a:r>
            <a:endParaRPr lang="en-US" altLang="zh-TW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/>
              <a:t>加強護老者的支援工作</a:t>
            </a:r>
            <a:endParaRPr lang="en-US" altLang="zh-TW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/>
              <a:t>協助體弱長者連結社區資源，增加對社區的參與</a:t>
            </a:r>
            <a:endParaRPr lang="en-US" altLang="zh-TW" dirty="0"/>
          </a:p>
          <a:p>
            <a:r>
              <a:rPr lang="zh-TW" altLang="en-US" dirty="0" smtClean="0"/>
              <a:t>強化與其他照護單位合作，共建社區無縫照顧網絡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35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バレンタイン　背景　チェーン　緑色　イラスト　無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804610" y="2492896"/>
            <a:ext cx="784887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>
                <a:gd name="adj" fmla="val 8017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13800" b="1" spc="50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ush Script MT" pitchFamily="66" charset="0"/>
              </a:rPr>
              <a:t>Thank You!</a:t>
            </a:r>
            <a:endParaRPr lang="zh-TW" altLang="en-US" sz="13800" b="1" spc="50" dirty="0">
              <a:ln w="11430"/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72008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長者社區支援及照顧服務</a:t>
            </a:r>
            <a:endParaRPr lang="zh-HK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31456452"/>
              </p:ext>
            </p:extLst>
          </p:nvPr>
        </p:nvGraphicFramePr>
        <p:xfrm>
          <a:off x="2196813" y="1321730"/>
          <a:ext cx="7380312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右大括弧 4"/>
          <p:cNvSpPr/>
          <p:nvPr/>
        </p:nvSpPr>
        <p:spPr>
          <a:xfrm rot="10800000">
            <a:off x="2555775" y="2676189"/>
            <a:ext cx="1912129" cy="2304257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07504" y="3284984"/>
            <a:ext cx="2929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</a:rPr>
              <a:t>-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</a:rPr>
              <a:t> 家居照顧及支援服務</a:t>
            </a:r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</a:rPr>
              <a:t>(6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</a:rPr>
              <a:t>隊</a:t>
            </a:r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</a:rPr>
              <a:t>)</a:t>
            </a:r>
          </a:p>
          <a:p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</a:rPr>
              <a:t>-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</a:rPr>
              <a:t> 長者關懷服務網絡</a:t>
            </a:r>
            <a:endParaRPr lang="en-US" altLang="zh-TW" b="1" dirty="0" smtClean="0">
              <a:solidFill>
                <a:schemeClr val="bg2">
                  <a:lumMod val="25000"/>
                </a:schemeClr>
              </a:solidFill>
              <a:latin typeface="+mn-ea"/>
              <a:ea typeface="+mn-ea"/>
            </a:endParaRPr>
          </a:p>
          <a:p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</a:rPr>
              <a:t>-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</a:rPr>
              <a:t> 家居緊急呼喚服務</a:t>
            </a:r>
            <a:endParaRPr lang="en-US" altLang="zh-TW" b="1" dirty="0" smtClean="0">
              <a:solidFill>
                <a:schemeClr val="bg2">
                  <a:lumMod val="25000"/>
                </a:schemeClr>
              </a:solidFill>
              <a:latin typeface="+mn-ea"/>
              <a:ea typeface="+mn-ea"/>
            </a:endParaRPr>
          </a:p>
          <a:p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</a:rPr>
              <a:t>-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</a:rPr>
              <a:t> 獨居長者聯網支援計劃</a:t>
            </a:r>
            <a:endParaRPr lang="en-US" altLang="zh-TW" b="1" dirty="0" smtClean="0">
              <a:solidFill>
                <a:schemeClr val="bg2">
                  <a:lumMod val="25000"/>
                </a:schemeClr>
              </a:solidFill>
              <a:latin typeface="+mn-ea"/>
              <a:ea typeface="+mn-ea"/>
            </a:endParaRPr>
          </a:p>
          <a:p>
            <a:pPr marL="285750" indent="-285750">
              <a:buFont typeface="Arial" charset="0"/>
              <a:buChar char="•"/>
            </a:pPr>
            <a:endParaRPr lang="zh-HK" altLang="en-US" dirty="0"/>
          </a:p>
        </p:txBody>
      </p:sp>
      <p:sp>
        <p:nvSpPr>
          <p:cNvPr id="7" name="矩形 6"/>
          <p:cNvSpPr/>
          <p:nvPr/>
        </p:nvSpPr>
        <p:spPr>
          <a:xfrm>
            <a:off x="602456" y="5169172"/>
            <a:ext cx="2277319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家居護養服務</a:t>
            </a:r>
            <a:endParaRPr lang="en-US" altLang="zh-TW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altLang="zh-TW" sz="2000" b="1" dirty="0" smtClean="0">
                <a:solidFill>
                  <a:schemeClr val="accent2">
                    <a:lumMod val="50000"/>
                  </a:schemeClr>
                </a:solidFill>
              </a:rPr>
              <a:t>2012.12.07</a:t>
            </a:r>
            <a:endParaRPr lang="zh-HK" alt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6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zh-TW" altLang="en-US" sz="4000" b="1" dirty="0" smtClean="0"/>
              <a:t>家居護養服務的需求</a:t>
            </a:r>
            <a:endParaRPr lang="zh-HK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200800" cy="3240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/>
              <a:t>持續增長的長者照護需求</a:t>
            </a:r>
            <a:endParaRPr lang="en-US" altLang="zh-TW" sz="2800" dirty="0" smtClean="0"/>
          </a:p>
          <a:p>
            <a:pPr>
              <a:lnSpc>
                <a:spcPct val="150000"/>
              </a:lnSpc>
            </a:pPr>
            <a:r>
              <a:rPr lang="zh-TW" altLang="en-US" sz="2800" dirty="0" smtClean="0"/>
              <a:t>護老者長期照顧壓力</a:t>
            </a:r>
            <a:r>
              <a:rPr lang="zh-TW" altLang="en-US" sz="2800" dirty="0"/>
              <a:t>和支持需求的</a:t>
            </a:r>
            <a:r>
              <a:rPr lang="zh-TW" altLang="en-US" sz="2800" dirty="0" smtClean="0"/>
              <a:t>增加</a:t>
            </a:r>
            <a:endParaRPr lang="en-US" altLang="zh-TW" sz="2800" dirty="0"/>
          </a:p>
          <a:p>
            <a:pPr>
              <a:lnSpc>
                <a:spcPct val="150000"/>
              </a:lnSpc>
            </a:pPr>
            <a:r>
              <a:rPr lang="zh-TW" altLang="en-US" sz="2800" dirty="0" smtClean="0"/>
              <a:t>輪侯</a:t>
            </a:r>
            <a:r>
              <a:rPr lang="zh-TW" altLang="en-US" sz="2800" dirty="0"/>
              <a:t>院舍</a:t>
            </a:r>
            <a:r>
              <a:rPr lang="zh-TW" altLang="en-US" sz="2800" dirty="0" smtClean="0"/>
              <a:t>需時</a:t>
            </a:r>
            <a:endParaRPr lang="en-US" altLang="zh-TW" sz="2800" dirty="0" smtClean="0"/>
          </a:p>
          <a:p>
            <a:pPr>
              <a:lnSpc>
                <a:spcPct val="150000"/>
              </a:lnSpc>
            </a:pPr>
            <a:r>
              <a:rPr lang="zh-TW" altLang="en-US" sz="2800" dirty="0" smtClean="0"/>
              <a:t>在家護理服務時間尚有優化空間</a:t>
            </a:r>
            <a:endParaRPr lang="en-US" altLang="zh-TW" sz="2800" dirty="0"/>
          </a:p>
          <a:p>
            <a:pPr>
              <a:lnSpc>
                <a:spcPct val="150000"/>
              </a:lnSpc>
            </a:pPr>
            <a:r>
              <a:rPr lang="zh-TW" altLang="en-US" sz="2800" dirty="0"/>
              <a:t>政府提出 </a:t>
            </a:r>
            <a:r>
              <a:rPr lang="en-US" altLang="zh-TW" sz="2800" dirty="0"/>
              <a:t>“</a:t>
            </a:r>
            <a:r>
              <a:rPr lang="zh-TW" altLang="en-US" sz="2800" dirty="0"/>
              <a:t>原居安老</a:t>
            </a:r>
            <a:r>
              <a:rPr lang="en-US" altLang="zh-TW" sz="2800" dirty="0"/>
              <a:t>”</a:t>
            </a:r>
            <a:r>
              <a:rPr lang="zh-TW" altLang="en-US" sz="2800" dirty="0"/>
              <a:t>的政策方</a:t>
            </a:r>
            <a:r>
              <a:rPr lang="zh-TW" altLang="en-US" sz="2800" dirty="0" smtClean="0"/>
              <a:t>针</a:t>
            </a:r>
            <a:endParaRPr lang="en-US" altLang="zh-TW" sz="2800" dirty="0"/>
          </a:p>
          <a:p>
            <a:pPr>
              <a:lnSpc>
                <a:spcPct val="150000"/>
              </a:lnSpc>
            </a:pP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8562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382358" y="404664"/>
            <a:ext cx="8229600" cy="72005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b="1" dirty="0" smtClean="0"/>
              <a:t>尋找新的出路</a:t>
            </a:r>
          </a:p>
        </p:txBody>
      </p:sp>
      <p:sp>
        <p:nvSpPr>
          <p:cNvPr id="10243" name="Rectangle 3"/>
          <p:cNvSpPr>
            <a:spLocks noGrp="1"/>
          </p:cNvSpPr>
          <p:nvPr>
            <p:ph sz="quarter" idx="1"/>
          </p:nvPr>
        </p:nvSpPr>
        <p:spPr>
          <a:xfrm>
            <a:off x="539552" y="1822815"/>
            <a:ext cx="7408863" cy="3451225"/>
          </a:xfrm>
        </p:spPr>
        <p:txBody>
          <a:bodyPr/>
          <a:lstStyle/>
          <a:p>
            <a:pPr algn="just" eaLnBrk="1" hangingPunct="1"/>
            <a:r>
              <a:rPr lang="zh-TW" altLang="en-US" dirty="0" smtClean="0"/>
              <a:t>我們能否突破現有服務的障礙，將院舍服務“無牆化”，將社區服務延長至</a:t>
            </a:r>
            <a:r>
              <a:rPr lang="en-US" altLang="zh-TW" dirty="0" smtClean="0"/>
              <a:t>24</a:t>
            </a:r>
            <a:r>
              <a:rPr lang="zh-TW" altLang="en-US" dirty="0" smtClean="0"/>
              <a:t>小時，以進一步實現“原居安老”目標？</a:t>
            </a:r>
          </a:p>
          <a:p>
            <a:pPr eaLnBrk="1" hangingPunct="1"/>
            <a:endParaRPr lang="zh-TW" altLang="en-US" dirty="0" smtClean="0"/>
          </a:p>
          <a:p>
            <a:pPr eaLnBrk="1" hangingPunct="1"/>
            <a:endParaRPr lang="zh-TW" altLang="en-US" dirty="0" smtClean="0"/>
          </a:p>
        </p:txBody>
      </p:sp>
      <p:grpSp>
        <p:nvGrpSpPr>
          <p:cNvPr id="3" name="群組 2"/>
          <p:cNvGrpSpPr/>
          <p:nvPr/>
        </p:nvGrpSpPr>
        <p:grpSpPr>
          <a:xfrm>
            <a:off x="759386" y="3548428"/>
            <a:ext cx="2773363" cy="2357266"/>
            <a:chOff x="790575" y="3803822"/>
            <a:chExt cx="2773363" cy="2357266"/>
          </a:xfrm>
        </p:grpSpPr>
        <p:pic>
          <p:nvPicPr>
            <p:cNvPr id="10244" name="Picture 5" descr="th?id=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587" y="3953631"/>
              <a:ext cx="1719338" cy="171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" name="Line 6"/>
            <p:cNvSpPr>
              <a:spLocks noChangeShapeType="1"/>
            </p:cNvSpPr>
            <p:nvPr/>
          </p:nvSpPr>
          <p:spPr bwMode="auto">
            <a:xfrm>
              <a:off x="881062" y="3803822"/>
              <a:ext cx="2592388" cy="223202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246" name="Line 7"/>
            <p:cNvSpPr>
              <a:spLocks noChangeShapeType="1"/>
            </p:cNvSpPr>
            <p:nvPr/>
          </p:nvSpPr>
          <p:spPr bwMode="auto">
            <a:xfrm flipH="1">
              <a:off x="790575" y="3856038"/>
              <a:ext cx="2773363" cy="230505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4019475" y="5403708"/>
            <a:ext cx="441766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突破院舍局限</a:t>
            </a:r>
          </a:p>
        </p:txBody>
      </p:sp>
      <p:sp>
        <p:nvSpPr>
          <p:cNvPr id="2" name="矩形 1"/>
          <p:cNvSpPr/>
          <p:nvPr/>
        </p:nvSpPr>
        <p:spPr>
          <a:xfrm>
            <a:off x="3828518" y="3887555"/>
            <a:ext cx="475277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2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工作團隊以社區為本，將服務帶到有需要之病患者家中。</a:t>
            </a:r>
          </a:p>
        </p:txBody>
      </p:sp>
    </p:spTree>
    <p:extLst>
      <p:ext uri="{BB962C8B-B14F-4D97-AF65-F5344CB8AC3E}">
        <p14:creationId xmlns:p14="http://schemas.microsoft.com/office/powerpoint/2010/main" val="12496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000" b="1" dirty="0" smtClean="0"/>
              <a:t>家居護養服務成立</a:t>
            </a:r>
          </a:p>
        </p:txBody>
      </p:sp>
      <p:sp>
        <p:nvSpPr>
          <p:cNvPr id="12291" name="Rectangle 3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7408862" cy="28083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25000"/>
              </a:lnSpc>
            </a:pPr>
            <a:r>
              <a:rPr lang="en-US" altLang="zh-TW" sz="3200" dirty="0" smtClean="0"/>
              <a:t>2012</a:t>
            </a:r>
            <a:r>
              <a:rPr lang="zh-TW" altLang="en-US" sz="3200" dirty="0" smtClean="0"/>
              <a:t>年，澳門明愛得到澳門基金會財政資助、社會工作局的大力支持下，讓</a:t>
            </a:r>
            <a:r>
              <a:rPr lang="en-US" altLang="zh-TW" sz="3200" dirty="0" smtClean="0"/>
              <a:t>『</a:t>
            </a:r>
            <a:r>
              <a:rPr lang="zh-TW" altLang="en-US" sz="3200" dirty="0" smtClean="0"/>
              <a:t>家居護養服務</a:t>
            </a:r>
            <a:r>
              <a:rPr lang="en-US" altLang="zh-TW" sz="3200" dirty="0" smtClean="0"/>
              <a:t>』</a:t>
            </a:r>
            <a:r>
              <a:rPr lang="zh-TW" altLang="en-US" sz="3200" dirty="0" smtClean="0"/>
              <a:t>得以正式籌辦與開展。</a:t>
            </a:r>
          </a:p>
        </p:txBody>
      </p:sp>
    </p:spTree>
    <p:extLst>
      <p:ext uri="{BB962C8B-B14F-4D97-AF65-F5344CB8AC3E}">
        <p14:creationId xmlns:p14="http://schemas.microsoft.com/office/powerpoint/2010/main" val="40371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4000" b="1" dirty="0"/>
              <a:t>服務目標</a:t>
            </a:r>
            <a:endParaRPr lang="zh-HK" altLang="en-US" sz="4000" b="1" dirty="0"/>
          </a:p>
        </p:txBody>
      </p:sp>
      <p:sp>
        <p:nvSpPr>
          <p:cNvPr id="18434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153400" cy="4495800"/>
          </a:xfrm>
        </p:spPr>
        <p:txBody>
          <a:bodyPr/>
          <a:lstStyle/>
          <a:p>
            <a:pPr eaLnBrk="1" hangingPunct="1"/>
            <a:r>
              <a:rPr lang="zh-TW" altLang="zh-HK" dirty="0" smtClean="0"/>
              <a:t>為社區上有護理照顧需要的人士提供最長每日</a:t>
            </a:r>
            <a:r>
              <a:rPr lang="en-US" altLang="zh-HK" dirty="0" smtClean="0"/>
              <a:t>24</a:t>
            </a:r>
            <a:r>
              <a:rPr lang="zh-TW" altLang="zh-HK" dirty="0" smtClean="0"/>
              <a:t>小時護養支援服務；</a:t>
            </a:r>
          </a:p>
          <a:p>
            <a:pPr eaLnBrk="1" hangingPunct="1"/>
            <a:r>
              <a:rPr lang="zh-TW" altLang="zh-HK" dirty="0" smtClean="0"/>
              <a:t>透過盡早介入避免服務對象情況惡化，以舒緩入住院舍和醫院的需要；</a:t>
            </a:r>
          </a:p>
          <a:p>
            <a:pPr eaLnBrk="1" hangingPunct="1"/>
            <a:r>
              <a:rPr lang="zh-TW" altLang="zh-HK" dirty="0" smtClean="0"/>
              <a:t>透過聯結和強化社區不同資源，建構無縫服務網絡，落實原居安老政策。</a:t>
            </a:r>
          </a:p>
          <a:p>
            <a:pPr eaLnBrk="1" hangingPunct="1"/>
            <a:endParaRPr lang="zh-HK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4000" b="1" dirty="0">
                <a:latin typeface="標楷體" pitchFamily="65" charset="-120"/>
              </a:rPr>
              <a:t>服務對象</a:t>
            </a:r>
            <a:endParaRPr lang="zh-HK" altLang="en-US" sz="4000" b="1" dirty="0"/>
          </a:p>
        </p:txBody>
      </p:sp>
      <p:sp>
        <p:nvSpPr>
          <p:cNvPr id="18434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zh-TW" altLang="en-US" sz="2900" dirty="0" smtClean="0"/>
              <a:t>日常生活</a:t>
            </a:r>
            <a:r>
              <a:rPr lang="zh-TW" altLang="en-US" sz="2900" dirty="0"/>
              <a:t>缺乏自理能力且需要較高度護理照顧的人士；</a:t>
            </a:r>
          </a:p>
          <a:p>
            <a:r>
              <a:rPr lang="zh-TW" altLang="en-US" dirty="0" smtClean="0"/>
              <a:t>缺乏</a:t>
            </a:r>
            <a:r>
              <a:rPr lang="zh-TW" altLang="en-US" dirty="0"/>
              <a:t>護理知識及技巧的照顧</a:t>
            </a:r>
            <a:r>
              <a:rPr lang="zh-TW" altLang="en-US" dirty="0" smtClean="0"/>
              <a:t>者</a:t>
            </a:r>
            <a:r>
              <a:rPr lang="zh-TW" altLang="en-US" dirty="0"/>
              <a:t>；</a:t>
            </a:r>
            <a:endParaRPr lang="zh-TW" altLang="zh-HK" dirty="0" smtClean="0"/>
          </a:p>
          <a:p>
            <a:r>
              <a:rPr lang="zh-TW" altLang="en-US" dirty="0"/>
              <a:t>有上門護理照顧、康復需求及在家訓練</a:t>
            </a:r>
            <a:r>
              <a:rPr lang="zh-TW" altLang="zh-HK" dirty="0" smtClean="0"/>
              <a:t>；</a:t>
            </a:r>
          </a:p>
          <a:p>
            <a:r>
              <a:rPr lang="zh-TW" altLang="en-US" dirty="0"/>
              <a:t>仍等待入住院舍而需要的較高度護理照顧的人士</a:t>
            </a:r>
            <a:r>
              <a:rPr lang="zh-TW" altLang="zh-HK" dirty="0" smtClean="0"/>
              <a:t>。</a:t>
            </a:r>
          </a:p>
          <a:p>
            <a:pPr eaLnBrk="1" hangingPunct="1"/>
            <a:endParaRPr lang="zh-HK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65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/>
              <a:t>服務發展歷程</a:t>
            </a:r>
            <a:endParaRPr lang="zh-HK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altLang="zh-TW" dirty="0" smtClean="0"/>
              <a:t>2011</a:t>
            </a:r>
            <a:r>
              <a:rPr lang="zh-TW" altLang="en-US" dirty="0" smtClean="0"/>
              <a:t>年草議計劃書</a:t>
            </a:r>
            <a:endParaRPr lang="en-US" altLang="zh-TW" dirty="0" smtClean="0"/>
          </a:p>
          <a:p>
            <a:pPr>
              <a:lnSpc>
                <a:spcPct val="125000"/>
              </a:lnSpc>
            </a:pPr>
            <a:r>
              <a:rPr lang="en-US" altLang="zh-TW" dirty="0" smtClean="0"/>
              <a:t>2012</a:t>
            </a:r>
            <a:r>
              <a:rPr lang="zh-TW" altLang="en-US" dirty="0" smtClean="0"/>
              <a:t>年</a:t>
            </a:r>
            <a:r>
              <a:rPr lang="zh-TW" altLang="en-US" dirty="0"/>
              <a:t>中</a:t>
            </a:r>
            <a:r>
              <a:rPr lang="zh-TW" altLang="en-US" dirty="0" smtClean="0"/>
              <a:t>獲澳門基金會資助</a:t>
            </a:r>
            <a:endParaRPr lang="en-US" altLang="zh-TW" dirty="0" smtClean="0"/>
          </a:p>
          <a:p>
            <a:pPr>
              <a:lnSpc>
                <a:spcPct val="125000"/>
              </a:lnSpc>
            </a:pPr>
            <a:r>
              <a:rPr lang="en-US" altLang="zh-TW" dirty="0" smtClean="0"/>
              <a:t>2012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12</a:t>
            </a:r>
            <a:r>
              <a:rPr lang="zh-TW" altLang="en-US" dirty="0" smtClean="0"/>
              <a:t>月開展服務</a:t>
            </a:r>
            <a:endParaRPr lang="en-US" altLang="zh-TW" dirty="0" smtClean="0"/>
          </a:p>
          <a:p>
            <a:pPr>
              <a:lnSpc>
                <a:spcPct val="125000"/>
              </a:lnSpc>
            </a:pPr>
            <a:r>
              <a:rPr lang="en-US" altLang="zh-TW" dirty="0" smtClean="0"/>
              <a:t>2014</a:t>
            </a:r>
            <a:r>
              <a:rPr lang="zh-TW" altLang="en-US" dirty="0" smtClean="0"/>
              <a:t>年</a:t>
            </a:r>
            <a:r>
              <a:rPr lang="en-US" altLang="zh-TW" dirty="0"/>
              <a:t>3</a:t>
            </a:r>
            <a:r>
              <a:rPr lang="zh-TW" altLang="en-US" dirty="0" smtClean="0"/>
              <a:t>月第二個服務站投入服務</a:t>
            </a:r>
            <a:endParaRPr lang="en-US" altLang="zh-TW" dirty="0" smtClean="0"/>
          </a:p>
          <a:p>
            <a:pPr>
              <a:lnSpc>
                <a:spcPct val="125000"/>
              </a:lnSpc>
            </a:pPr>
            <a:r>
              <a:rPr lang="en-US" altLang="zh-TW" dirty="0"/>
              <a:t>2015</a:t>
            </a:r>
            <a:r>
              <a:rPr lang="zh-TW" altLang="en-US" dirty="0"/>
              <a:t>年完成第一個三年</a:t>
            </a:r>
            <a:r>
              <a:rPr lang="zh-TW" altLang="en-US" dirty="0" smtClean="0"/>
              <a:t>計劃</a:t>
            </a:r>
            <a:endParaRPr lang="en-US" altLang="zh-TW" dirty="0" smtClean="0"/>
          </a:p>
          <a:p>
            <a:pPr>
              <a:lnSpc>
                <a:spcPct val="125000"/>
              </a:lnSpc>
            </a:pPr>
            <a:r>
              <a:rPr lang="en-US" altLang="zh-TW" dirty="0" smtClean="0"/>
              <a:t>2015</a:t>
            </a:r>
            <a:r>
              <a:rPr lang="zh-TW" altLang="en-US" dirty="0" smtClean="0"/>
              <a:t>年進行服務成效研究及發佈</a:t>
            </a:r>
            <a:endParaRPr lang="en-US" altLang="zh-TW" dirty="0"/>
          </a:p>
          <a:p>
            <a:pPr>
              <a:lnSpc>
                <a:spcPct val="125000"/>
              </a:lnSpc>
            </a:pPr>
            <a:r>
              <a:rPr lang="en-US" altLang="zh-TW" dirty="0" smtClean="0"/>
              <a:t>2018</a:t>
            </a:r>
            <a:r>
              <a:rPr lang="zh-TW" altLang="en-US" dirty="0" smtClean="0"/>
              <a:t>年完成第二個三年計劃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3415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4912</TotalTime>
  <Words>1179</Words>
  <Application>Microsoft Office PowerPoint</Application>
  <PresentationFormat>如螢幕大小 (4:3)</PresentationFormat>
  <Paragraphs>194</Paragraphs>
  <Slides>25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8" baseType="lpstr">
      <vt:lpstr>微軟正黑體</vt:lpstr>
      <vt:lpstr>新細明體</vt:lpstr>
      <vt:lpstr>標楷體</vt:lpstr>
      <vt:lpstr>Arial</vt:lpstr>
      <vt:lpstr>Brush Script MT</vt:lpstr>
      <vt:lpstr>Calibri</vt:lpstr>
      <vt:lpstr>Constantia</vt:lpstr>
      <vt:lpstr>Times New Roman</vt:lpstr>
      <vt:lpstr>Trebuchet MS</vt:lpstr>
      <vt:lpstr>Tw Cen MT</vt:lpstr>
      <vt:lpstr>Wingdings</vt:lpstr>
      <vt:lpstr>Wingdings 2</vt:lpstr>
      <vt:lpstr>中庸</vt:lpstr>
      <vt:lpstr> </vt:lpstr>
      <vt:lpstr>澳門人口老化趨勢預測</vt:lpstr>
      <vt:lpstr>長者社區支援及照顧服務</vt:lpstr>
      <vt:lpstr>家居護養服務的需求</vt:lpstr>
      <vt:lpstr>尋找新的出路</vt:lpstr>
      <vt:lpstr>家居護養服務成立</vt:lpstr>
      <vt:lpstr>服務目標</vt:lpstr>
      <vt:lpstr>服務對象</vt:lpstr>
      <vt:lpstr>服務發展歷程</vt:lpstr>
      <vt:lpstr>服務團隊</vt:lpstr>
      <vt:lpstr>基本個人照顧</vt:lpstr>
      <vt:lpstr>特殊護理照顧</vt:lpstr>
      <vt:lpstr>復康服務</vt:lpstr>
      <vt:lpstr>陪護服務</vt:lpstr>
      <vt:lpstr>陪診及接送服務</vt:lpstr>
      <vt:lpstr>在家訓練</vt:lpstr>
      <vt:lpstr>護老者支援服務</vt:lpstr>
      <vt:lpstr>服務內容</vt:lpstr>
      <vt:lpstr>每月服務人次統計</vt:lpstr>
      <vt:lpstr>節假日及夜間服務</vt:lpstr>
      <vt:lpstr>2017年服務滿意度調查結果</vt:lpstr>
      <vt:lpstr>服務特色</vt:lpstr>
      <vt:lpstr>服務桃戰</vt:lpstr>
      <vt:lpstr>服務展望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民政總署 『關懷小組』工作坊</dc:title>
  <dc:creator>USER</dc:creator>
  <cp:lastModifiedBy>Teresa</cp:lastModifiedBy>
  <cp:revision>286</cp:revision>
  <cp:lastPrinted>2014-03-28T08:27:32Z</cp:lastPrinted>
  <dcterms:created xsi:type="dcterms:W3CDTF">2012-02-11T20:09:44Z</dcterms:created>
  <dcterms:modified xsi:type="dcterms:W3CDTF">2018-11-22T08:04:22Z</dcterms:modified>
</cp:coreProperties>
</file>